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4" r:id="rId1"/>
  </p:sldMasterIdLst>
  <p:notesMasterIdLst>
    <p:notesMasterId r:id="rId11"/>
  </p:notesMasterIdLst>
  <p:sldIdLst>
    <p:sldId id="775" r:id="rId2"/>
    <p:sldId id="776" r:id="rId3"/>
    <p:sldId id="777" r:id="rId4"/>
    <p:sldId id="778" r:id="rId5"/>
    <p:sldId id="779" r:id="rId6"/>
    <p:sldId id="780" r:id="rId7"/>
    <p:sldId id="782" r:id="rId8"/>
    <p:sldId id="784" r:id="rId9"/>
    <p:sldId id="783" r:id="rId10"/>
  </p:sldIdLst>
  <p:sldSz cx="762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6" autoAdjust="0"/>
    <p:restoredTop sz="94660"/>
  </p:normalViewPr>
  <p:slideViewPr>
    <p:cSldViewPr>
      <p:cViewPr varScale="1">
        <p:scale>
          <a:sx n="186" d="100"/>
          <a:sy n="186" d="100"/>
        </p:scale>
        <p:origin x="2048" y="132"/>
      </p:cViewPr>
      <p:guideLst>
        <p:guide orient="horz" pos="1800"/>
        <p:guide pos="24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38F4A-5ECF-4255-AD89-11E49E4F331F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2BF4421-00E9-4260-BA5E-067C39000FDB}">
      <dgm:prSet phldrT="[Texte]"/>
      <dgm:spPr/>
      <dgm:t>
        <a:bodyPr/>
        <a:lstStyle/>
        <a:p>
          <a:r>
            <a:rPr lang="fr-FR" b="1" dirty="0">
              <a:solidFill>
                <a:srgbClr val="0070C0"/>
              </a:solidFill>
            </a:rPr>
            <a:t>Mirabeau (1749-</a:t>
          </a:r>
        </a:p>
      </dgm:t>
    </dgm:pt>
    <dgm:pt modelId="{1F7D72C7-D08D-4E9E-9FEA-DC85F640D2CF}" type="parTrans" cxnId="{CA063DA8-DE49-42B2-AA27-EFDE601FDFED}">
      <dgm:prSet/>
      <dgm:spPr/>
      <dgm:t>
        <a:bodyPr/>
        <a:lstStyle/>
        <a:p>
          <a:endParaRPr lang="fr-FR"/>
        </a:p>
      </dgm:t>
    </dgm:pt>
    <dgm:pt modelId="{E9E1B979-B9E6-4C63-B57E-2D10FB281EC7}" type="sibTrans" cxnId="{CA063DA8-DE49-42B2-AA27-EFDE601FDFED}">
      <dgm:prSet/>
      <dgm:spPr/>
      <dgm:t>
        <a:bodyPr/>
        <a:lstStyle/>
        <a:p>
          <a:endParaRPr lang="fr-FR"/>
        </a:p>
      </dgm:t>
    </dgm:pt>
    <dgm:pt modelId="{3EF496D0-1710-4FDE-A9CC-7498CCB6805C}">
      <dgm:prSet phldrT="[Texte]"/>
      <dgm:spPr/>
      <dgm:t>
        <a:bodyPr/>
        <a:lstStyle/>
        <a:p>
          <a:r>
            <a:rPr lang="fr-FR" b="1" dirty="0">
              <a:solidFill>
                <a:srgbClr val="0070C0"/>
              </a:solidFill>
            </a:rPr>
            <a:t>Sieyès (1748-</a:t>
          </a:r>
          <a:endParaRPr lang="fr-FR" b="1" dirty="0">
            <a:solidFill>
              <a:srgbClr val="FF0000"/>
            </a:solidFill>
          </a:endParaRPr>
        </a:p>
      </dgm:t>
    </dgm:pt>
    <dgm:pt modelId="{1D5FB943-3DDD-4D4D-BF7E-F4ACF210E2B5}" type="parTrans" cxnId="{CF113136-F5D0-4DB1-B404-2A9AF60B684F}">
      <dgm:prSet/>
      <dgm:spPr/>
      <dgm:t>
        <a:bodyPr/>
        <a:lstStyle/>
        <a:p>
          <a:endParaRPr lang="fr-FR"/>
        </a:p>
      </dgm:t>
    </dgm:pt>
    <dgm:pt modelId="{070B2DB9-CD2B-46CE-8DCD-3307971136B8}" type="sibTrans" cxnId="{CF113136-F5D0-4DB1-B404-2A9AF60B684F}">
      <dgm:prSet/>
      <dgm:spPr/>
      <dgm:t>
        <a:bodyPr/>
        <a:lstStyle/>
        <a:p>
          <a:endParaRPr lang="fr-FR"/>
        </a:p>
      </dgm:t>
    </dgm:pt>
    <dgm:pt modelId="{FC1373F9-667B-412A-BF97-C79C850FB47C}">
      <dgm:prSet phldrT="[Texte]"/>
      <dgm:spPr/>
      <dgm:t>
        <a:bodyPr/>
        <a:lstStyle/>
        <a:p>
          <a:r>
            <a:rPr lang="fr-FR" b="1" i="0" dirty="0">
              <a:solidFill>
                <a:schemeClr val="accent4">
                  <a:lumMod val="75000"/>
                </a:schemeClr>
              </a:solidFill>
            </a:rPr>
            <a:t>Champion de Cicé</a:t>
          </a:r>
          <a:r>
            <a:rPr lang="fr-FR" b="1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fr-FR" b="1" dirty="0">
              <a:solidFill>
                <a:srgbClr val="0070C0"/>
              </a:solidFill>
            </a:rPr>
            <a:t>(1735-</a:t>
          </a:r>
          <a:endParaRPr lang="fr-FR" b="1" dirty="0">
            <a:solidFill>
              <a:srgbClr val="FF0000"/>
            </a:solidFill>
          </a:endParaRPr>
        </a:p>
      </dgm:t>
    </dgm:pt>
    <dgm:pt modelId="{68BE8BC1-DCD9-46C1-8CBE-06EA4F2C6BDC}" type="parTrans" cxnId="{B4DF45A7-AD76-4A74-B0DA-AFB93E74A3AC}">
      <dgm:prSet/>
      <dgm:spPr/>
      <dgm:t>
        <a:bodyPr/>
        <a:lstStyle/>
        <a:p>
          <a:endParaRPr lang="fr-FR"/>
        </a:p>
      </dgm:t>
    </dgm:pt>
    <dgm:pt modelId="{9DB264C4-8D6C-4FBE-A682-62CE9BF17ADC}" type="sibTrans" cxnId="{B4DF45A7-AD76-4A74-B0DA-AFB93E74A3AC}">
      <dgm:prSet/>
      <dgm:spPr/>
      <dgm:t>
        <a:bodyPr/>
        <a:lstStyle/>
        <a:p>
          <a:endParaRPr lang="fr-FR"/>
        </a:p>
      </dgm:t>
    </dgm:pt>
    <dgm:pt modelId="{B20B5118-079D-4493-8ADA-7736064F30FA}">
      <dgm:prSet phldrT="[Texte]"/>
      <dgm:spPr/>
      <dgm:t>
        <a:bodyPr/>
        <a:lstStyle/>
        <a:p>
          <a:r>
            <a:rPr lang="fr-FR" b="1" dirty="0">
              <a:solidFill>
                <a:srgbClr val="0070C0"/>
              </a:solidFill>
            </a:rPr>
            <a:t>La  Fayette (1757-</a:t>
          </a:r>
          <a:endParaRPr lang="fr-FR" b="1" u="none" dirty="0">
            <a:solidFill>
              <a:srgbClr val="FF0000"/>
            </a:solidFill>
          </a:endParaRPr>
        </a:p>
      </dgm:t>
    </dgm:pt>
    <dgm:pt modelId="{ED62D7D3-A6D9-4AD4-BA94-28A78D7F7107}" type="parTrans" cxnId="{16ADE0EE-59B6-47E3-88E8-27B1ABCB6653}">
      <dgm:prSet/>
      <dgm:spPr/>
      <dgm:t>
        <a:bodyPr/>
        <a:lstStyle/>
        <a:p>
          <a:endParaRPr lang="fr-FR"/>
        </a:p>
      </dgm:t>
    </dgm:pt>
    <dgm:pt modelId="{B1FD3142-B210-4DF4-A014-CAAA1856B1C0}" type="sibTrans" cxnId="{16ADE0EE-59B6-47E3-88E8-27B1ABCB6653}">
      <dgm:prSet/>
      <dgm:spPr/>
      <dgm:t>
        <a:bodyPr/>
        <a:lstStyle/>
        <a:p>
          <a:endParaRPr lang="fr-FR"/>
        </a:p>
      </dgm:t>
    </dgm:pt>
    <dgm:pt modelId="{0627F9E0-2678-42AA-B5FC-78AB6D63066F}" type="pres">
      <dgm:prSet presAssocID="{6EA38F4A-5ECF-4255-AD89-11E49E4F331F}" presName="Name0" presStyleCnt="0">
        <dgm:presLayoutVars>
          <dgm:dir/>
          <dgm:resizeHandles/>
        </dgm:presLayoutVars>
      </dgm:prSet>
      <dgm:spPr/>
    </dgm:pt>
    <dgm:pt modelId="{8FEE4334-24C7-4572-B73B-1131763FEFEC}" type="pres">
      <dgm:prSet presAssocID="{72BF4421-00E9-4260-BA5E-067C39000FDB}" presName="composite" presStyleCnt="0"/>
      <dgm:spPr/>
    </dgm:pt>
    <dgm:pt modelId="{D9260967-B7EB-4321-BB18-9D4279CC7F9A}" type="pres">
      <dgm:prSet presAssocID="{72BF4421-00E9-4260-BA5E-067C39000FDB}" presName="rect1" presStyleLbl="bgImgPlace1" presStyleIdx="0" presStyleCnt="4"/>
      <dgm:spPr/>
    </dgm:pt>
    <dgm:pt modelId="{58C3481F-5C6D-47AC-A633-608480E7E3B7}" type="pres">
      <dgm:prSet presAssocID="{72BF4421-00E9-4260-BA5E-067C39000FDB}" presName="rect2" presStyleLbl="node1" presStyleIdx="0" presStyleCnt="4">
        <dgm:presLayoutVars>
          <dgm:bulletEnabled val="1"/>
        </dgm:presLayoutVars>
      </dgm:prSet>
      <dgm:spPr/>
    </dgm:pt>
    <dgm:pt modelId="{D18167C9-4B19-47D2-838B-15789F667470}" type="pres">
      <dgm:prSet presAssocID="{E9E1B979-B9E6-4C63-B57E-2D10FB281EC7}" presName="sibTrans" presStyleCnt="0"/>
      <dgm:spPr/>
    </dgm:pt>
    <dgm:pt modelId="{9C109315-57CB-46D2-A2A8-50D99C60572D}" type="pres">
      <dgm:prSet presAssocID="{3EF496D0-1710-4FDE-A9CC-7498CCB6805C}" presName="composite" presStyleCnt="0"/>
      <dgm:spPr/>
    </dgm:pt>
    <dgm:pt modelId="{2FFC2FB0-1FEA-40CB-82DC-237BEC518675}" type="pres">
      <dgm:prSet presAssocID="{3EF496D0-1710-4FDE-A9CC-7498CCB6805C}" presName="rect1" presStyleLbl="bgImgPlace1" presStyleIdx="1" presStyleCnt="4"/>
      <dgm:spPr/>
    </dgm:pt>
    <dgm:pt modelId="{C53F6A4A-A88A-47AC-A272-B9A380E98CC3}" type="pres">
      <dgm:prSet presAssocID="{3EF496D0-1710-4FDE-A9CC-7498CCB6805C}" presName="rect2" presStyleLbl="node1" presStyleIdx="1" presStyleCnt="4">
        <dgm:presLayoutVars>
          <dgm:bulletEnabled val="1"/>
        </dgm:presLayoutVars>
      </dgm:prSet>
      <dgm:spPr/>
    </dgm:pt>
    <dgm:pt modelId="{38FD659E-1C49-411C-9100-21C2FBCD43D5}" type="pres">
      <dgm:prSet presAssocID="{070B2DB9-CD2B-46CE-8DCD-3307971136B8}" presName="sibTrans" presStyleCnt="0"/>
      <dgm:spPr/>
    </dgm:pt>
    <dgm:pt modelId="{7B0A5C69-FFDE-4031-8A11-4A9E6B87F2BA}" type="pres">
      <dgm:prSet presAssocID="{FC1373F9-667B-412A-BF97-C79C850FB47C}" presName="composite" presStyleCnt="0"/>
      <dgm:spPr/>
    </dgm:pt>
    <dgm:pt modelId="{D779CE80-940E-4EBE-A75E-43963D861D5D}" type="pres">
      <dgm:prSet presAssocID="{FC1373F9-667B-412A-BF97-C79C850FB47C}" presName="rect1" presStyleLbl="bgImgPlace1" presStyleIdx="2" presStyleCnt="4"/>
      <dgm:spPr/>
    </dgm:pt>
    <dgm:pt modelId="{E4B195E9-A1A3-4BA9-9F0F-71BE3C289317}" type="pres">
      <dgm:prSet presAssocID="{FC1373F9-667B-412A-BF97-C79C850FB47C}" presName="rect2" presStyleLbl="node1" presStyleIdx="2" presStyleCnt="4">
        <dgm:presLayoutVars>
          <dgm:bulletEnabled val="1"/>
        </dgm:presLayoutVars>
      </dgm:prSet>
      <dgm:spPr/>
    </dgm:pt>
    <dgm:pt modelId="{D23E6C26-2C5A-4C7A-B81E-5D15C5E3D885}" type="pres">
      <dgm:prSet presAssocID="{9DB264C4-8D6C-4FBE-A682-62CE9BF17ADC}" presName="sibTrans" presStyleCnt="0"/>
      <dgm:spPr/>
    </dgm:pt>
    <dgm:pt modelId="{FE5FDBD3-01F4-40D6-98E1-4A7604F421EE}" type="pres">
      <dgm:prSet presAssocID="{B20B5118-079D-4493-8ADA-7736064F30FA}" presName="composite" presStyleCnt="0"/>
      <dgm:spPr/>
    </dgm:pt>
    <dgm:pt modelId="{5D4FF230-34C9-4BEA-BF00-188683E46298}" type="pres">
      <dgm:prSet presAssocID="{B20B5118-079D-4493-8ADA-7736064F30FA}" presName="rect1" presStyleLbl="bgImgPlace1" presStyleIdx="3" presStyleCnt="4"/>
      <dgm:spPr/>
    </dgm:pt>
    <dgm:pt modelId="{EC786DC8-5F8A-4617-B5E1-5B1F18BD7FE0}" type="pres">
      <dgm:prSet presAssocID="{B20B5118-079D-4493-8ADA-7736064F30FA}" presName="rect2" presStyleLbl="node1" presStyleIdx="3" presStyleCnt="4">
        <dgm:presLayoutVars>
          <dgm:bulletEnabled val="1"/>
        </dgm:presLayoutVars>
      </dgm:prSet>
      <dgm:spPr/>
    </dgm:pt>
  </dgm:ptLst>
  <dgm:cxnLst>
    <dgm:cxn modelId="{2E54D129-5F21-449A-8634-205156F72D01}" type="presOf" srcId="{72BF4421-00E9-4260-BA5E-067C39000FDB}" destId="{58C3481F-5C6D-47AC-A633-608480E7E3B7}" srcOrd="0" destOrd="0" presId="urn:microsoft.com/office/officeart/2008/layout/BendingPictureBlocks"/>
    <dgm:cxn modelId="{CF113136-F5D0-4DB1-B404-2A9AF60B684F}" srcId="{6EA38F4A-5ECF-4255-AD89-11E49E4F331F}" destId="{3EF496D0-1710-4FDE-A9CC-7498CCB6805C}" srcOrd="1" destOrd="0" parTransId="{1D5FB943-3DDD-4D4D-BF7E-F4ACF210E2B5}" sibTransId="{070B2DB9-CD2B-46CE-8DCD-3307971136B8}"/>
    <dgm:cxn modelId="{DABE1292-8026-40BB-B8B4-7BF476A1305C}" type="presOf" srcId="{FC1373F9-667B-412A-BF97-C79C850FB47C}" destId="{E4B195E9-A1A3-4BA9-9F0F-71BE3C289317}" srcOrd="0" destOrd="0" presId="urn:microsoft.com/office/officeart/2008/layout/BendingPictureBlocks"/>
    <dgm:cxn modelId="{559E559E-D531-4596-8379-0FA7C85C9C8C}" type="presOf" srcId="{B20B5118-079D-4493-8ADA-7736064F30FA}" destId="{EC786DC8-5F8A-4617-B5E1-5B1F18BD7FE0}" srcOrd="0" destOrd="0" presId="urn:microsoft.com/office/officeart/2008/layout/BendingPictureBlocks"/>
    <dgm:cxn modelId="{B4DF45A7-AD76-4A74-B0DA-AFB93E74A3AC}" srcId="{6EA38F4A-5ECF-4255-AD89-11E49E4F331F}" destId="{FC1373F9-667B-412A-BF97-C79C850FB47C}" srcOrd="2" destOrd="0" parTransId="{68BE8BC1-DCD9-46C1-8CBE-06EA4F2C6BDC}" sibTransId="{9DB264C4-8D6C-4FBE-A682-62CE9BF17ADC}"/>
    <dgm:cxn modelId="{CA063DA8-DE49-42B2-AA27-EFDE601FDFED}" srcId="{6EA38F4A-5ECF-4255-AD89-11E49E4F331F}" destId="{72BF4421-00E9-4260-BA5E-067C39000FDB}" srcOrd="0" destOrd="0" parTransId="{1F7D72C7-D08D-4E9E-9FEA-DC85F640D2CF}" sibTransId="{E9E1B979-B9E6-4C63-B57E-2D10FB281EC7}"/>
    <dgm:cxn modelId="{628D92AF-C8F9-4B4F-BCD7-FDC0D9A97376}" type="presOf" srcId="{6EA38F4A-5ECF-4255-AD89-11E49E4F331F}" destId="{0627F9E0-2678-42AA-B5FC-78AB6D63066F}" srcOrd="0" destOrd="0" presId="urn:microsoft.com/office/officeart/2008/layout/BendingPictureBlocks"/>
    <dgm:cxn modelId="{658DA7BB-3DAF-4DE3-B533-1DD0C06846C1}" type="presOf" srcId="{3EF496D0-1710-4FDE-A9CC-7498CCB6805C}" destId="{C53F6A4A-A88A-47AC-A272-B9A380E98CC3}" srcOrd="0" destOrd="0" presId="urn:microsoft.com/office/officeart/2008/layout/BendingPictureBlocks"/>
    <dgm:cxn modelId="{16ADE0EE-59B6-47E3-88E8-27B1ABCB6653}" srcId="{6EA38F4A-5ECF-4255-AD89-11E49E4F331F}" destId="{B20B5118-079D-4493-8ADA-7736064F30FA}" srcOrd="3" destOrd="0" parTransId="{ED62D7D3-A6D9-4AD4-BA94-28A78D7F7107}" sibTransId="{B1FD3142-B210-4DF4-A014-CAAA1856B1C0}"/>
    <dgm:cxn modelId="{B5887AA2-D0F4-4138-8235-FB1BA3CD5D30}" type="presParOf" srcId="{0627F9E0-2678-42AA-B5FC-78AB6D63066F}" destId="{8FEE4334-24C7-4572-B73B-1131763FEFEC}" srcOrd="0" destOrd="0" presId="urn:microsoft.com/office/officeart/2008/layout/BendingPictureBlocks"/>
    <dgm:cxn modelId="{C91A62D7-3B38-46C0-9CB8-085AFDFE601C}" type="presParOf" srcId="{8FEE4334-24C7-4572-B73B-1131763FEFEC}" destId="{D9260967-B7EB-4321-BB18-9D4279CC7F9A}" srcOrd="0" destOrd="0" presId="urn:microsoft.com/office/officeart/2008/layout/BendingPictureBlocks"/>
    <dgm:cxn modelId="{56F972F3-73B6-46EE-B9FE-3507D756768B}" type="presParOf" srcId="{8FEE4334-24C7-4572-B73B-1131763FEFEC}" destId="{58C3481F-5C6D-47AC-A633-608480E7E3B7}" srcOrd="1" destOrd="0" presId="urn:microsoft.com/office/officeart/2008/layout/BendingPictureBlocks"/>
    <dgm:cxn modelId="{B9FBF8FA-1BA4-4CEA-9276-469ADB7A38D1}" type="presParOf" srcId="{0627F9E0-2678-42AA-B5FC-78AB6D63066F}" destId="{D18167C9-4B19-47D2-838B-15789F667470}" srcOrd="1" destOrd="0" presId="urn:microsoft.com/office/officeart/2008/layout/BendingPictureBlocks"/>
    <dgm:cxn modelId="{2159F5CD-6DB3-40F8-B15C-A3C006DFE143}" type="presParOf" srcId="{0627F9E0-2678-42AA-B5FC-78AB6D63066F}" destId="{9C109315-57CB-46D2-A2A8-50D99C60572D}" srcOrd="2" destOrd="0" presId="urn:microsoft.com/office/officeart/2008/layout/BendingPictureBlocks"/>
    <dgm:cxn modelId="{A2F4AECC-5222-44B3-8C37-D323CE80B2D5}" type="presParOf" srcId="{9C109315-57CB-46D2-A2A8-50D99C60572D}" destId="{2FFC2FB0-1FEA-40CB-82DC-237BEC518675}" srcOrd="0" destOrd="0" presId="urn:microsoft.com/office/officeart/2008/layout/BendingPictureBlocks"/>
    <dgm:cxn modelId="{E82523E5-986E-42E6-B78B-1C7A8A6B5674}" type="presParOf" srcId="{9C109315-57CB-46D2-A2A8-50D99C60572D}" destId="{C53F6A4A-A88A-47AC-A272-B9A380E98CC3}" srcOrd="1" destOrd="0" presId="urn:microsoft.com/office/officeart/2008/layout/BendingPictureBlocks"/>
    <dgm:cxn modelId="{2CAF3B38-A6B8-40EA-ABC6-90545EF1AD48}" type="presParOf" srcId="{0627F9E0-2678-42AA-B5FC-78AB6D63066F}" destId="{38FD659E-1C49-411C-9100-21C2FBCD43D5}" srcOrd="3" destOrd="0" presId="urn:microsoft.com/office/officeart/2008/layout/BendingPictureBlocks"/>
    <dgm:cxn modelId="{7BD2666F-BC15-4889-B56C-61979EFC040B}" type="presParOf" srcId="{0627F9E0-2678-42AA-B5FC-78AB6D63066F}" destId="{7B0A5C69-FFDE-4031-8A11-4A9E6B87F2BA}" srcOrd="4" destOrd="0" presId="urn:microsoft.com/office/officeart/2008/layout/BendingPictureBlocks"/>
    <dgm:cxn modelId="{A8F1AA44-5A1F-49CF-BF80-A69B41BFC8E6}" type="presParOf" srcId="{7B0A5C69-FFDE-4031-8A11-4A9E6B87F2BA}" destId="{D779CE80-940E-4EBE-A75E-43963D861D5D}" srcOrd="0" destOrd="0" presId="urn:microsoft.com/office/officeart/2008/layout/BendingPictureBlocks"/>
    <dgm:cxn modelId="{70068EE8-311B-46D0-906F-ED3197AE59A9}" type="presParOf" srcId="{7B0A5C69-FFDE-4031-8A11-4A9E6B87F2BA}" destId="{E4B195E9-A1A3-4BA9-9F0F-71BE3C289317}" srcOrd="1" destOrd="0" presId="urn:microsoft.com/office/officeart/2008/layout/BendingPictureBlocks"/>
    <dgm:cxn modelId="{35DE7DBB-9348-4DF3-82BF-10DE1B56BD36}" type="presParOf" srcId="{0627F9E0-2678-42AA-B5FC-78AB6D63066F}" destId="{D23E6C26-2C5A-4C7A-B81E-5D15C5E3D885}" srcOrd="5" destOrd="0" presId="urn:microsoft.com/office/officeart/2008/layout/BendingPictureBlocks"/>
    <dgm:cxn modelId="{2AE673A2-4565-4C66-887B-3647B81B6725}" type="presParOf" srcId="{0627F9E0-2678-42AA-B5FC-78AB6D63066F}" destId="{FE5FDBD3-01F4-40D6-98E1-4A7604F421EE}" srcOrd="6" destOrd="0" presId="urn:microsoft.com/office/officeart/2008/layout/BendingPictureBlocks"/>
    <dgm:cxn modelId="{276D9F95-7DC4-452B-AA24-5C4198C0965C}" type="presParOf" srcId="{FE5FDBD3-01F4-40D6-98E1-4A7604F421EE}" destId="{5D4FF230-34C9-4BEA-BF00-188683E46298}" srcOrd="0" destOrd="0" presId="urn:microsoft.com/office/officeart/2008/layout/BendingPictureBlocks"/>
    <dgm:cxn modelId="{E71A365F-420E-40EE-9970-B471707C4DA9}" type="presParOf" srcId="{FE5FDBD3-01F4-40D6-98E1-4A7604F421EE}" destId="{EC786DC8-5F8A-4617-B5E1-5B1F18BD7FE0}" srcOrd="1" destOrd="0" presId="urn:microsoft.com/office/officeart/2008/layout/BendingPictureBlock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38F4A-5ECF-4255-AD89-11E49E4F331F}" type="doc">
      <dgm:prSet loTypeId="urn:microsoft.com/office/officeart/2008/layout/BendingPictureBlocks" loCatId="pictur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72BF4421-00E9-4260-BA5E-067C39000FDB}">
      <dgm:prSet phldrT="[Texte]"/>
      <dgm:spPr/>
      <dgm:t>
        <a:bodyPr/>
        <a:lstStyle/>
        <a:p>
          <a:r>
            <a:rPr lang="fr-FR" b="1"/>
            <a:t>Danton (1759-</a:t>
          </a:r>
          <a:endParaRPr lang="fr-FR" b="1" dirty="0"/>
        </a:p>
      </dgm:t>
    </dgm:pt>
    <dgm:pt modelId="{1F7D72C7-D08D-4E9E-9FEA-DC85F640D2CF}" type="parTrans" cxnId="{CA063DA8-DE49-42B2-AA27-EFDE601FDFED}">
      <dgm:prSet/>
      <dgm:spPr/>
      <dgm:t>
        <a:bodyPr/>
        <a:lstStyle/>
        <a:p>
          <a:endParaRPr lang="fr-FR"/>
        </a:p>
      </dgm:t>
    </dgm:pt>
    <dgm:pt modelId="{E9E1B979-B9E6-4C63-B57E-2D10FB281EC7}" type="sibTrans" cxnId="{CA063DA8-DE49-42B2-AA27-EFDE601FDFED}">
      <dgm:prSet/>
      <dgm:spPr/>
      <dgm:t>
        <a:bodyPr/>
        <a:lstStyle/>
        <a:p>
          <a:endParaRPr lang="fr-FR"/>
        </a:p>
      </dgm:t>
    </dgm:pt>
    <dgm:pt modelId="{3EF496D0-1710-4FDE-A9CC-7498CCB6805C}">
      <dgm:prSet phldrT="[Texte]"/>
      <dgm:spPr/>
      <dgm:t>
        <a:bodyPr/>
        <a:lstStyle/>
        <a:p>
          <a:r>
            <a:rPr lang="fr-FR" b="1"/>
            <a:t>Robespierre (1758-</a:t>
          </a:r>
          <a:endParaRPr lang="fr-FR" b="1" dirty="0"/>
        </a:p>
      </dgm:t>
    </dgm:pt>
    <dgm:pt modelId="{1D5FB943-3DDD-4D4D-BF7E-F4ACF210E2B5}" type="parTrans" cxnId="{CF113136-F5D0-4DB1-B404-2A9AF60B684F}">
      <dgm:prSet/>
      <dgm:spPr/>
      <dgm:t>
        <a:bodyPr/>
        <a:lstStyle/>
        <a:p>
          <a:endParaRPr lang="fr-FR"/>
        </a:p>
      </dgm:t>
    </dgm:pt>
    <dgm:pt modelId="{070B2DB9-CD2B-46CE-8DCD-3307971136B8}" type="sibTrans" cxnId="{CF113136-F5D0-4DB1-B404-2A9AF60B684F}">
      <dgm:prSet/>
      <dgm:spPr/>
      <dgm:t>
        <a:bodyPr/>
        <a:lstStyle/>
        <a:p>
          <a:endParaRPr lang="fr-FR"/>
        </a:p>
      </dgm:t>
    </dgm:pt>
    <dgm:pt modelId="{FC1373F9-667B-412A-BF97-C79C850FB47C}">
      <dgm:prSet phldrT="[Texte]"/>
      <dgm:spPr/>
      <dgm:t>
        <a:bodyPr/>
        <a:lstStyle/>
        <a:p>
          <a:r>
            <a:rPr lang="fr-FR" b="1"/>
            <a:t>Marat (1743-</a:t>
          </a:r>
          <a:endParaRPr lang="fr-FR" b="1" dirty="0"/>
        </a:p>
      </dgm:t>
    </dgm:pt>
    <dgm:pt modelId="{68BE8BC1-DCD9-46C1-8CBE-06EA4F2C6BDC}" type="parTrans" cxnId="{B4DF45A7-AD76-4A74-B0DA-AFB93E74A3AC}">
      <dgm:prSet/>
      <dgm:spPr/>
      <dgm:t>
        <a:bodyPr/>
        <a:lstStyle/>
        <a:p>
          <a:endParaRPr lang="fr-FR"/>
        </a:p>
      </dgm:t>
    </dgm:pt>
    <dgm:pt modelId="{9DB264C4-8D6C-4FBE-A682-62CE9BF17ADC}" type="sibTrans" cxnId="{B4DF45A7-AD76-4A74-B0DA-AFB93E74A3AC}">
      <dgm:prSet/>
      <dgm:spPr/>
      <dgm:t>
        <a:bodyPr/>
        <a:lstStyle/>
        <a:p>
          <a:endParaRPr lang="fr-FR"/>
        </a:p>
      </dgm:t>
    </dgm:pt>
    <dgm:pt modelId="{B20B5118-079D-4493-8ADA-7736064F30FA}">
      <dgm:prSet phldrT="[Texte]"/>
      <dgm:spPr/>
      <dgm:t>
        <a:bodyPr/>
        <a:lstStyle/>
        <a:p>
          <a:r>
            <a:rPr lang="fr-FR" b="1" u="none" dirty="0">
              <a:effectLst/>
              <a:ea typeface="Times New Roman" panose="02020603050405020304" pitchFamily="18" charset="0"/>
            </a:rPr>
            <a:t>Hérault de Séchelles (1759-</a:t>
          </a:r>
          <a:endParaRPr lang="fr-FR" b="1" u="none" dirty="0"/>
        </a:p>
      </dgm:t>
    </dgm:pt>
    <dgm:pt modelId="{ED62D7D3-A6D9-4AD4-BA94-28A78D7F7107}" type="parTrans" cxnId="{16ADE0EE-59B6-47E3-88E8-27B1ABCB6653}">
      <dgm:prSet/>
      <dgm:spPr/>
      <dgm:t>
        <a:bodyPr/>
        <a:lstStyle/>
        <a:p>
          <a:endParaRPr lang="fr-FR"/>
        </a:p>
      </dgm:t>
    </dgm:pt>
    <dgm:pt modelId="{B1FD3142-B210-4DF4-A014-CAAA1856B1C0}" type="sibTrans" cxnId="{16ADE0EE-59B6-47E3-88E8-27B1ABCB6653}">
      <dgm:prSet/>
      <dgm:spPr/>
      <dgm:t>
        <a:bodyPr/>
        <a:lstStyle/>
        <a:p>
          <a:endParaRPr lang="fr-FR"/>
        </a:p>
      </dgm:t>
    </dgm:pt>
    <dgm:pt modelId="{0627F9E0-2678-42AA-B5FC-78AB6D63066F}" type="pres">
      <dgm:prSet presAssocID="{6EA38F4A-5ECF-4255-AD89-11E49E4F331F}" presName="Name0" presStyleCnt="0">
        <dgm:presLayoutVars>
          <dgm:dir/>
          <dgm:resizeHandles/>
        </dgm:presLayoutVars>
      </dgm:prSet>
      <dgm:spPr/>
    </dgm:pt>
    <dgm:pt modelId="{8FEE4334-24C7-4572-B73B-1131763FEFEC}" type="pres">
      <dgm:prSet presAssocID="{72BF4421-00E9-4260-BA5E-067C39000FDB}" presName="composite" presStyleCnt="0"/>
      <dgm:spPr/>
    </dgm:pt>
    <dgm:pt modelId="{D9260967-B7EB-4321-BB18-9D4279CC7F9A}" type="pres">
      <dgm:prSet presAssocID="{72BF4421-00E9-4260-BA5E-067C39000FDB}" presName="rect1" presStyleLbl="bgImgPlace1" presStyleIdx="0" presStyleCnt="4"/>
      <dgm:spPr/>
    </dgm:pt>
    <dgm:pt modelId="{58C3481F-5C6D-47AC-A633-608480E7E3B7}" type="pres">
      <dgm:prSet presAssocID="{72BF4421-00E9-4260-BA5E-067C39000FDB}" presName="rect2" presStyleLbl="node1" presStyleIdx="0" presStyleCnt="4">
        <dgm:presLayoutVars>
          <dgm:bulletEnabled val="1"/>
        </dgm:presLayoutVars>
      </dgm:prSet>
      <dgm:spPr/>
    </dgm:pt>
    <dgm:pt modelId="{D18167C9-4B19-47D2-838B-15789F667470}" type="pres">
      <dgm:prSet presAssocID="{E9E1B979-B9E6-4C63-B57E-2D10FB281EC7}" presName="sibTrans" presStyleCnt="0"/>
      <dgm:spPr/>
    </dgm:pt>
    <dgm:pt modelId="{9C109315-57CB-46D2-A2A8-50D99C60572D}" type="pres">
      <dgm:prSet presAssocID="{3EF496D0-1710-4FDE-A9CC-7498CCB6805C}" presName="composite" presStyleCnt="0"/>
      <dgm:spPr/>
    </dgm:pt>
    <dgm:pt modelId="{2FFC2FB0-1FEA-40CB-82DC-237BEC518675}" type="pres">
      <dgm:prSet presAssocID="{3EF496D0-1710-4FDE-A9CC-7498CCB6805C}" presName="rect1" presStyleLbl="bgImgPlace1" presStyleIdx="1" presStyleCnt="4"/>
      <dgm:spPr/>
    </dgm:pt>
    <dgm:pt modelId="{C53F6A4A-A88A-47AC-A272-B9A380E98CC3}" type="pres">
      <dgm:prSet presAssocID="{3EF496D0-1710-4FDE-A9CC-7498CCB6805C}" presName="rect2" presStyleLbl="node1" presStyleIdx="1" presStyleCnt="4">
        <dgm:presLayoutVars>
          <dgm:bulletEnabled val="1"/>
        </dgm:presLayoutVars>
      </dgm:prSet>
      <dgm:spPr/>
    </dgm:pt>
    <dgm:pt modelId="{38FD659E-1C49-411C-9100-21C2FBCD43D5}" type="pres">
      <dgm:prSet presAssocID="{070B2DB9-CD2B-46CE-8DCD-3307971136B8}" presName="sibTrans" presStyleCnt="0"/>
      <dgm:spPr/>
    </dgm:pt>
    <dgm:pt modelId="{7B0A5C69-FFDE-4031-8A11-4A9E6B87F2BA}" type="pres">
      <dgm:prSet presAssocID="{FC1373F9-667B-412A-BF97-C79C850FB47C}" presName="composite" presStyleCnt="0"/>
      <dgm:spPr/>
    </dgm:pt>
    <dgm:pt modelId="{D779CE80-940E-4EBE-A75E-43963D861D5D}" type="pres">
      <dgm:prSet presAssocID="{FC1373F9-667B-412A-BF97-C79C850FB47C}" presName="rect1" presStyleLbl="bgImgPlace1" presStyleIdx="2" presStyleCnt="4"/>
      <dgm:spPr/>
    </dgm:pt>
    <dgm:pt modelId="{E4B195E9-A1A3-4BA9-9F0F-71BE3C289317}" type="pres">
      <dgm:prSet presAssocID="{FC1373F9-667B-412A-BF97-C79C850FB47C}" presName="rect2" presStyleLbl="node1" presStyleIdx="2" presStyleCnt="4">
        <dgm:presLayoutVars>
          <dgm:bulletEnabled val="1"/>
        </dgm:presLayoutVars>
      </dgm:prSet>
      <dgm:spPr/>
    </dgm:pt>
    <dgm:pt modelId="{D23E6C26-2C5A-4C7A-B81E-5D15C5E3D885}" type="pres">
      <dgm:prSet presAssocID="{9DB264C4-8D6C-4FBE-A682-62CE9BF17ADC}" presName="sibTrans" presStyleCnt="0"/>
      <dgm:spPr/>
    </dgm:pt>
    <dgm:pt modelId="{FE5FDBD3-01F4-40D6-98E1-4A7604F421EE}" type="pres">
      <dgm:prSet presAssocID="{B20B5118-079D-4493-8ADA-7736064F30FA}" presName="composite" presStyleCnt="0"/>
      <dgm:spPr/>
    </dgm:pt>
    <dgm:pt modelId="{5D4FF230-34C9-4BEA-BF00-188683E46298}" type="pres">
      <dgm:prSet presAssocID="{B20B5118-079D-4493-8ADA-7736064F30FA}" presName="rect1" presStyleLbl="bgImgPlace1" presStyleIdx="3" presStyleCnt="4"/>
      <dgm:spPr/>
    </dgm:pt>
    <dgm:pt modelId="{EC786DC8-5F8A-4617-B5E1-5B1F18BD7FE0}" type="pres">
      <dgm:prSet presAssocID="{B20B5118-079D-4493-8ADA-7736064F30FA}" presName="rect2" presStyleLbl="node1" presStyleIdx="3" presStyleCnt="4">
        <dgm:presLayoutVars>
          <dgm:bulletEnabled val="1"/>
        </dgm:presLayoutVars>
      </dgm:prSet>
      <dgm:spPr/>
    </dgm:pt>
  </dgm:ptLst>
  <dgm:cxnLst>
    <dgm:cxn modelId="{2E54D129-5F21-449A-8634-205156F72D01}" type="presOf" srcId="{72BF4421-00E9-4260-BA5E-067C39000FDB}" destId="{58C3481F-5C6D-47AC-A633-608480E7E3B7}" srcOrd="0" destOrd="0" presId="urn:microsoft.com/office/officeart/2008/layout/BendingPictureBlocks"/>
    <dgm:cxn modelId="{CF113136-F5D0-4DB1-B404-2A9AF60B684F}" srcId="{6EA38F4A-5ECF-4255-AD89-11E49E4F331F}" destId="{3EF496D0-1710-4FDE-A9CC-7498CCB6805C}" srcOrd="1" destOrd="0" parTransId="{1D5FB943-3DDD-4D4D-BF7E-F4ACF210E2B5}" sibTransId="{070B2DB9-CD2B-46CE-8DCD-3307971136B8}"/>
    <dgm:cxn modelId="{DABE1292-8026-40BB-B8B4-7BF476A1305C}" type="presOf" srcId="{FC1373F9-667B-412A-BF97-C79C850FB47C}" destId="{E4B195E9-A1A3-4BA9-9F0F-71BE3C289317}" srcOrd="0" destOrd="0" presId="urn:microsoft.com/office/officeart/2008/layout/BendingPictureBlocks"/>
    <dgm:cxn modelId="{559E559E-D531-4596-8379-0FA7C85C9C8C}" type="presOf" srcId="{B20B5118-079D-4493-8ADA-7736064F30FA}" destId="{EC786DC8-5F8A-4617-B5E1-5B1F18BD7FE0}" srcOrd="0" destOrd="0" presId="urn:microsoft.com/office/officeart/2008/layout/BendingPictureBlocks"/>
    <dgm:cxn modelId="{B4DF45A7-AD76-4A74-B0DA-AFB93E74A3AC}" srcId="{6EA38F4A-5ECF-4255-AD89-11E49E4F331F}" destId="{FC1373F9-667B-412A-BF97-C79C850FB47C}" srcOrd="2" destOrd="0" parTransId="{68BE8BC1-DCD9-46C1-8CBE-06EA4F2C6BDC}" sibTransId="{9DB264C4-8D6C-4FBE-A682-62CE9BF17ADC}"/>
    <dgm:cxn modelId="{CA063DA8-DE49-42B2-AA27-EFDE601FDFED}" srcId="{6EA38F4A-5ECF-4255-AD89-11E49E4F331F}" destId="{72BF4421-00E9-4260-BA5E-067C39000FDB}" srcOrd="0" destOrd="0" parTransId="{1F7D72C7-D08D-4E9E-9FEA-DC85F640D2CF}" sibTransId="{E9E1B979-B9E6-4C63-B57E-2D10FB281EC7}"/>
    <dgm:cxn modelId="{628D92AF-C8F9-4B4F-BCD7-FDC0D9A97376}" type="presOf" srcId="{6EA38F4A-5ECF-4255-AD89-11E49E4F331F}" destId="{0627F9E0-2678-42AA-B5FC-78AB6D63066F}" srcOrd="0" destOrd="0" presId="urn:microsoft.com/office/officeart/2008/layout/BendingPictureBlocks"/>
    <dgm:cxn modelId="{658DA7BB-3DAF-4DE3-B533-1DD0C06846C1}" type="presOf" srcId="{3EF496D0-1710-4FDE-A9CC-7498CCB6805C}" destId="{C53F6A4A-A88A-47AC-A272-B9A380E98CC3}" srcOrd="0" destOrd="0" presId="urn:microsoft.com/office/officeart/2008/layout/BendingPictureBlocks"/>
    <dgm:cxn modelId="{16ADE0EE-59B6-47E3-88E8-27B1ABCB6653}" srcId="{6EA38F4A-5ECF-4255-AD89-11E49E4F331F}" destId="{B20B5118-079D-4493-8ADA-7736064F30FA}" srcOrd="3" destOrd="0" parTransId="{ED62D7D3-A6D9-4AD4-BA94-28A78D7F7107}" sibTransId="{B1FD3142-B210-4DF4-A014-CAAA1856B1C0}"/>
    <dgm:cxn modelId="{B5887AA2-D0F4-4138-8235-FB1BA3CD5D30}" type="presParOf" srcId="{0627F9E0-2678-42AA-B5FC-78AB6D63066F}" destId="{8FEE4334-24C7-4572-B73B-1131763FEFEC}" srcOrd="0" destOrd="0" presId="urn:microsoft.com/office/officeart/2008/layout/BendingPictureBlocks"/>
    <dgm:cxn modelId="{C91A62D7-3B38-46C0-9CB8-085AFDFE601C}" type="presParOf" srcId="{8FEE4334-24C7-4572-B73B-1131763FEFEC}" destId="{D9260967-B7EB-4321-BB18-9D4279CC7F9A}" srcOrd="0" destOrd="0" presId="urn:microsoft.com/office/officeart/2008/layout/BendingPictureBlocks"/>
    <dgm:cxn modelId="{56F972F3-73B6-46EE-B9FE-3507D756768B}" type="presParOf" srcId="{8FEE4334-24C7-4572-B73B-1131763FEFEC}" destId="{58C3481F-5C6D-47AC-A633-608480E7E3B7}" srcOrd="1" destOrd="0" presId="urn:microsoft.com/office/officeart/2008/layout/BendingPictureBlocks"/>
    <dgm:cxn modelId="{B9FBF8FA-1BA4-4CEA-9276-469ADB7A38D1}" type="presParOf" srcId="{0627F9E0-2678-42AA-B5FC-78AB6D63066F}" destId="{D18167C9-4B19-47D2-838B-15789F667470}" srcOrd="1" destOrd="0" presId="urn:microsoft.com/office/officeart/2008/layout/BendingPictureBlocks"/>
    <dgm:cxn modelId="{2159F5CD-6DB3-40F8-B15C-A3C006DFE143}" type="presParOf" srcId="{0627F9E0-2678-42AA-B5FC-78AB6D63066F}" destId="{9C109315-57CB-46D2-A2A8-50D99C60572D}" srcOrd="2" destOrd="0" presId="urn:microsoft.com/office/officeart/2008/layout/BendingPictureBlocks"/>
    <dgm:cxn modelId="{A2F4AECC-5222-44B3-8C37-D323CE80B2D5}" type="presParOf" srcId="{9C109315-57CB-46D2-A2A8-50D99C60572D}" destId="{2FFC2FB0-1FEA-40CB-82DC-237BEC518675}" srcOrd="0" destOrd="0" presId="urn:microsoft.com/office/officeart/2008/layout/BendingPictureBlocks"/>
    <dgm:cxn modelId="{E82523E5-986E-42E6-B78B-1C7A8A6B5674}" type="presParOf" srcId="{9C109315-57CB-46D2-A2A8-50D99C60572D}" destId="{C53F6A4A-A88A-47AC-A272-B9A380E98CC3}" srcOrd="1" destOrd="0" presId="urn:microsoft.com/office/officeart/2008/layout/BendingPictureBlocks"/>
    <dgm:cxn modelId="{2CAF3B38-A6B8-40EA-ABC6-90545EF1AD48}" type="presParOf" srcId="{0627F9E0-2678-42AA-B5FC-78AB6D63066F}" destId="{38FD659E-1C49-411C-9100-21C2FBCD43D5}" srcOrd="3" destOrd="0" presId="urn:microsoft.com/office/officeart/2008/layout/BendingPictureBlocks"/>
    <dgm:cxn modelId="{7BD2666F-BC15-4889-B56C-61979EFC040B}" type="presParOf" srcId="{0627F9E0-2678-42AA-B5FC-78AB6D63066F}" destId="{7B0A5C69-FFDE-4031-8A11-4A9E6B87F2BA}" srcOrd="4" destOrd="0" presId="urn:microsoft.com/office/officeart/2008/layout/BendingPictureBlocks"/>
    <dgm:cxn modelId="{A8F1AA44-5A1F-49CF-BF80-A69B41BFC8E6}" type="presParOf" srcId="{7B0A5C69-FFDE-4031-8A11-4A9E6B87F2BA}" destId="{D779CE80-940E-4EBE-A75E-43963D861D5D}" srcOrd="0" destOrd="0" presId="urn:microsoft.com/office/officeart/2008/layout/BendingPictureBlocks"/>
    <dgm:cxn modelId="{70068EE8-311B-46D0-906F-ED3197AE59A9}" type="presParOf" srcId="{7B0A5C69-FFDE-4031-8A11-4A9E6B87F2BA}" destId="{E4B195E9-A1A3-4BA9-9F0F-71BE3C289317}" srcOrd="1" destOrd="0" presId="urn:microsoft.com/office/officeart/2008/layout/BendingPictureBlocks"/>
    <dgm:cxn modelId="{35DE7DBB-9348-4DF3-82BF-10DE1B56BD36}" type="presParOf" srcId="{0627F9E0-2678-42AA-B5FC-78AB6D63066F}" destId="{D23E6C26-2C5A-4C7A-B81E-5D15C5E3D885}" srcOrd="5" destOrd="0" presId="urn:microsoft.com/office/officeart/2008/layout/BendingPictureBlocks"/>
    <dgm:cxn modelId="{2AE673A2-4565-4C66-887B-3647B81B6725}" type="presParOf" srcId="{0627F9E0-2678-42AA-B5FC-78AB6D63066F}" destId="{FE5FDBD3-01F4-40D6-98E1-4A7604F421EE}" srcOrd="6" destOrd="0" presId="urn:microsoft.com/office/officeart/2008/layout/BendingPictureBlocks"/>
    <dgm:cxn modelId="{276D9F95-7DC4-452B-AA24-5C4198C0965C}" type="presParOf" srcId="{FE5FDBD3-01F4-40D6-98E1-4A7604F421EE}" destId="{5D4FF230-34C9-4BEA-BF00-188683E46298}" srcOrd="0" destOrd="0" presId="urn:microsoft.com/office/officeart/2008/layout/BendingPictureBlocks"/>
    <dgm:cxn modelId="{E71A365F-420E-40EE-9970-B471707C4DA9}" type="presParOf" srcId="{FE5FDBD3-01F4-40D6-98E1-4A7604F421EE}" destId="{EC786DC8-5F8A-4617-B5E1-5B1F18BD7FE0}" srcOrd="1" destOrd="0" presId="urn:microsoft.com/office/officeart/2008/layout/BendingPictureBlock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60967-B7EB-4321-BB18-9D4279CC7F9A}">
      <dsp:nvSpPr>
        <dsp:cNvPr id="0" name=""/>
        <dsp:cNvSpPr/>
      </dsp:nvSpPr>
      <dsp:spPr>
        <a:xfrm>
          <a:off x="1093690" y="203688"/>
          <a:ext cx="1940264" cy="16319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3481F-5C6D-47AC-A633-608480E7E3B7}">
      <dsp:nvSpPr>
        <dsp:cNvPr id="0" name=""/>
        <dsp:cNvSpPr/>
      </dsp:nvSpPr>
      <dsp:spPr>
        <a:xfrm>
          <a:off x="370873" y="889710"/>
          <a:ext cx="1051553" cy="1051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70C0"/>
              </a:solidFill>
            </a:rPr>
            <a:t>Mirabeau (1749-</a:t>
          </a:r>
        </a:p>
      </dsp:txBody>
      <dsp:txXfrm>
        <a:off x="370873" y="889710"/>
        <a:ext cx="1051553" cy="1051553"/>
      </dsp:txXfrm>
    </dsp:sp>
    <dsp:sp modelId="{2FFC2FB0-1FEA-40CB-82DC-237BEC518675}">
      <dsp:nvSpPr>
        <dsp:cNvPr id="0" name=""/>
        <dsp:cNvSpPr/>
      </dsp:nvSpPr>
      <dsp:spPr>
        <a:xfrm>
          <a:off x="4097574" y="203688"/>
          <a:ext cx="1940264" cy="16319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F6A4A-A88A-47AC-A272-B9A380E98CC3}">
      <dsp:nvSpPr>
        <dsp:cNvPr id="0" name=""/>
        <dsp:cNvSpPr/>
      </dsp:nvSpPr>
      <dsp:spPr>
        <a:xfrm>
          <a:off x="3374756" y="889710"/>
          <a:ext cx="1051553" cy="1051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70C0"/>
              </a:solidFill>
            </a:rPr>
            <a:t>Sieyès (1748-</a:t>
          </a:r>
          <a:endParaRPr lang="fr-FR" sz="1600" b="1" kern="1200" dirty="0">
            <a:solidFill>
              <a:srgbClr val="FF0000"/>
            </a:solidFill>
          </a:endParaRPr>
        </a:p>
      </dsp:txBody>
      <dsp:txXfrm>
        <a:off x="3374756" y="889710"/>
        <a:ext cx="1051553" cy="1051553"/>
      </dsp:txXfrm>
    </dsp:sp>
    <dsp:sp modelId="{D779CE80-940E-4EBE-A75E-43963D861D5D}">
      <dsp:nvSpPr>
        <dsp:cNvPr id="0" name=""/>
        <dsp:cNvSpPr/>
      </dsp:nvSpPr>
      <dsp:spPr>
        <a:xfrm>
          <a:off x="1093690" y="2235199"/>
          <a:ext cx="1940264" cy="16319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195E9-A1A3-4BA9-9F0F-71BE3C289317}">
      <dsp:nvSpPr>
        <dsp:cNvPr id="0" name=""/>
        <dsp:cNvSpPr/>
      </dsp:nvSpPr>
      <dsp:spPr>
        <a:xfrm>
          <a:off x="370873" y="2921221"/>
          <a:ext cx="1051553" cy="1051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kern="1200" dirty="0">
              <a:solidFill>
                <a:schemeClr val="accent4">
                  <a:lumMod val="75000"/>
                </a:schemeClr>
              </a:solidFill>
            </a:rPr>
            <a:t>Champion de Cicé</a:t>
          </a:r>
          <a:r>
            <a:rPr lang="fr-FR" sz="1600" b="1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fr-FR" sz="1600" b="1" kern="1200" dirty="0">
              <a:solidFill>
                <a:srgbClr val="0070C0"/>
              </a:solidFill>
            </a:rPr>
            <a:t>(1735-</a:t>
          </a:r>
          <a:endParaRPr lang="fr-FR" sz="1600" b="1" kern="1200" dirty="0">
            <a:solidFill>
              <a:srgbClr val="FF0000"/>
            </a:solidFill>
          </a:endParaRPr>
        </a:p>
      </dsp:txBody>
      <dsp:txXfrm>
        <a:off x="370873" y="2921221"/>
        <a:ext cx="1051553" cy="1051553"/>
      </dsp:txXfrm>
    </dsp:sp>
    <dsp:sp modelId="{5D4FF230-34C9-4BEA-BF00-188683E46298}">
      <dsp:nvSpPr>
        <dsp:cNvPr id="0" name=""/>
        <dsp:cNvSpPr/>
      </dsp:nvSpPr>
      <dsp:spPr>
        <a:xfrm>
          <a:off x="4097574" y="2235199"/>
          <a:ext cx="1940264" cy="16319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86DC8-5F8A-4617-B5E1-5B1F18BD7FE0}">
      <dsp:nvSpPr>
        <dsp:cNvPr id="0" name=""/>
        <dsp:cNvSpPr/>
      </dsp:nvSpPr>
      <dsp:spPr>
        <a:xfrm>
          <a:off x="3374756" y="2921221"/>
          <a:ext cx="1051553" cy="1051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70C0"/>
              </a:solidFill>
            </a:rPr>
            <a:t>La  Fayette (1757-</a:t>
          </a:r>
          <a:endParaRPr lang="fr-FR" sz="1600" b="1" u="none" kern="1200" dirty="0">
            <a:solidFill>
              <a:srgbClr val="FF0000"/>
            </a:solidFill>
          </a:endParaRPr>
        </a:p>
      </dsp:txBody>
      <dsp:txXfrm>
        <a:off x="3374756" y="2921221"/>
        <a:ext cx="1051553" cy="1051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60967-B7EB-4321-BB18-9D4279CC7F9A}">
      <dsp:nvSpPr>
        <dsp:cNvPr id="0" name=""/>
        <dsp:cNvSpPr/>
      </dsp:nvSpPr>
      <dsp:spPr>
        <a:xfrm>
          <a:off x="1093690" y="203688"/>
          <a:ext cx="1940264" cy="1631900"/>
        </a:xfrm>
        <a:prstGeom prst="rect">
          <a:avLst/>
        </a:prstGeom>
        <a:gradFill rotWithShape="0">
          <a:gsLst>
            <a:gs pos="0">
              <a:schemeClr val="accent6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8C3481F-5C6D-47AC-A633-608480E7E3B7}">
      <dsp:nvSpPr>
        <dsp:cNvPr id="0" name=""/>
        <dsp:cNvSpPr/>
      </dsp:nvSpPr>
      <dsp:spPr>
        <a:xfrm>
          <a:off x="370873" y="889710"/>
          <a:ext cx="1051553" cy="105155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Danton (1759-</a:t>
          </a:r>
          <a:endParaRPr lang="fr-FR" sz="1400" b="1" kern="1200" dirty="0"/>
        </a:p>
      </dsp:txBody>
      <dsp:txXfrm>
        <a:off x="370873" y="889710"/>
        <a:ext cx="1051553" cy="1051553"/>
      </dsp:txXfrm>
    </dsp:sp>
    <dsp:sp modelId="{2FFC2FB0-1FEA-40CB-82DC-237BEC518675}">
      <dsp:nvSpPr>
        <dsp:cNvPr id="0" name=""/>
        <dsp:cNvSpPr/>
      </dsp:nvSpPr>
      <dsp:spPr>
        <a:xfrm>
          <a:off x="4097574" y="203688"/>
          <a:ext cx="1940264" cy="1631900"/>
        </a:xfrm>
        <a:prstGeom prst="rect">
          <a:avLst/>
        </a:prstGeom>
        <a:gradFill rotWithShape="0">
          <a:gsLst>
            <a:gs pos="0">
              <a:schemeClr val="accent6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3F6A4A-A88A-47AC-A272-B9A380E98CC3}">
      <dsp:nvSpPr>
        <dsp:cNvPr id="0" name=""/>
        <dsp:cNvSpPr/>
      </dsp:nvSpPr>
      <dsp:spPr>
        <a:xfrm>
          <a:off x="3374756" y="889710"/>
          <a:ext cx="1051553" cy="105155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Robespierre (1758-</a:t>
          </a:r>
          <a:endParaRPr lang="fr-FR" sz="1400" b="1" kern="1200" dirty="0"/>
        </a:p>
      </dsp:txBody>
      <dsp:txXfrm>
        <a:off x="3374756" y="889710"/>
        <a:ext cx="1051553" cy="1051553"/>
      </dsp:txXfrm>
    </dsp:sp>
    <dsp:sp modelId="{D779CE80-940E-4EBE-A75E-43963D861D5D}">
      <dsp:nvSpPr>
        <dsp:cNvPr id="0" name=""/>
        <dsp:cNvSpPr/>
      </dsp:nvSpPr>
      <dsp:spPr>
        <a:xfrm>
          <a:off x="1093690" y="2235199"/>
          <a:ext cx="1940264" cy="1631900"/>
        </a:xfrm>
        <a:prstGeom prst="rect">
          <a:avLst/>
        </a:prstGeom>
        <a:gradFill rotWithShape="0">
          <a:gsLst>
            <a:gs pos="0">
              <a:schemeClr val="accent6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4B195E9-A1A3-4BA9-9F0F-71BE3C289317}">
      <dsp:nvSpPr>
        <dsp:cNvPr id="0" name=""/>
        <dsp:cNvSpPr/>
      </dsp:nvSpPr>
      <dsp:spPr>
        <a:xfrm>
          <a:off x="370873" y="2921221"/>
          <a:ext cx="1051553" cy="105155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Marat (1743-</a:t>
          </a:r>
          <a:endParaRPr lang="fr-FR" sz="1400" b="1" kern="1200" dirty="0"/>
        </a:p>
      </dsp:txBody>
      <dsp:txXfrm>
        <a:off x="370873" y="2921221"/>
        <a:ext cx="1051553" cy="1051553"/>
      </dsp:txXfrm>
    </dsp:sp>
    <dsp:sp modelId="{5D4FF230-34C9-4BEA-BF00-188683E46298}">
      <dsp:nvSpPr>
        <dsp:cNvPr id="0" name=""/>
        <dsp:cNvSpPr/>
      </dsp:nvSpPr>
      <dsp:spPr>
        <a:xfrm>
          <a:off x="4097574" y="2235199"/>
          <a:ext cx="1940264" cy="1631900"/>
        </a:xfrm>
        <a:prstGeom prst="rect">
          <a:avLst/>
        </a:prstGeom>
        <a:gradFill rotWithShape="0">
          <a:gsLst>
            <a:gs pos="0">
              <a:schemeClr val="accent6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C786DC8-5F8A-4617-B5E1-5B1F18BD7FE0}">
      <dsp:nvSpPr>
        <dsp:cNvPr id="0" name=""/>
        <dsp:cNvSpPr/>
      </dsp:nvSpPr>
      <dsp:spPr>
        <a:xfrm>
          <a:off x="3374756" y="2921221"/>
          <a:ext cx="1051553" cy="105155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u="none" kern="1200" dirty="0">
              <a:effectLst/>
              <a:ea typeface="Times New Roman" panose="02020603050405020304" pitchFamily="18" charset="0"/>
            </a:rPr>
            <a:t>Hérault de Séchelles (1759-</a:t>
          </a:r>
          <a:endParaRPr lang="fr-FR" sz="1400" b="1" u="none" kern="1200" dirty="0"/>
        </a:p>
      </dsp:txBody>
      <dsp:txXfrm>
        <a:off x="3374756" y="2921221"/>
        <a:ext cx="1051553" cy="1051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0FA29-A741-4A04-8633-52BFB3DAA3EB}" type="datetimeFigureOut">
              <a:rPr lang="fr-FR" smtClean="0"/>
              <a:pPr/>
              <a:t>28/04/2022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B6E5E-9227-445B-8E19-9C00624207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B6E5E-9227-445B-8E19-9C006242079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7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125" y="3720023"/>
            <a:ext cx="5715000" cy="995542"/>
          </a:xfrm>
        </p:spPr>
        <p:txBody>
          <a:bodyPr wrap="none" anchor="t">
            <a:normAutofit/>
          </a:bodyPr>
          <a:lstStyle>
            <a:lvl1pPr algn="r">
              <a:defRPr sz="6000" b="0" spc="-187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124" y="3191565"/>
            <a:ext cx="5715000" cy="5154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0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19E0-7E75-4DC7-BD29-21809E0B6145}" type="datetime1">
              <a:rPr lang="fr-FR" smtClean="0"/>
              <a:t>28/04/2022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02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7" y="3639301"/>
            <a:ext cx="6572250" cy="682796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867" y="822855"/>
            <a:ext cx="6572250" cy="2816446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39" indent="0">
              <a:buNone/>
              <a:defRPr sz="1750"/>
            </a:lvl2pPr>
            <a:lvl3pPr marL="571477" indent="0">
              <a:buNone/>
              <a:defRPr sz="1500"/>
            </a:lvl3pPr>
            <a:lvl4pPr marL="857216" indent="0">
              <a:buNone/>
              <a:defRPr sz="1250"/>
            </a:lvl4pPr>
            <a:lvl5pPr marL="1142954" indent="0">
              <a:buNone/>
              <a:defRPr sz="1250"/>
            </a:lvl5pPr>
            <a:lvl6pPr marL="1428693" indent="0">
              <a:buNone/>
              <a:defRPr sz="1250"/>
            </a:lvl6pPr>
            <a:lvl7pPr marL="1714431" indent="0">
              <a:buNone/>
              <a:defRPr sz="1250"/>
            </a:lvl7pPr>
            <a:lvl8pPr marL="2000170" indent="0">
              <a:buNone/>
              <a:defRPr sz="1250"/>
            </a:lvl8pPr>
            <a:lvl9pPr marL="2285909" indent="0">
              <a:buNone/>
              <a:defRPr sz="125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4322097"/>
            <a:ext cx="6571258" cy="568727"/>
          </a:xfrm>
        </p:spPr>
        <p:txBody>
          <a:bodyPr/>
          <a:lstStyle>
            <a:lvl1pPr marL="0" indent="0">
              <a:buNone/>
              <a:defRPr sz="10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85739" indent="0">
              <a:buNone/>
              <a:defRPr sz="875"/>
            </a:lvl2pPr>
            <a:lvl3pPr marL="571477" indent="0">
              <a:buNone/>
              <a:defRPr sz="750"/>
            </a:lvl3pPr>
            <a:lvl4pPr marL="857216" indent="0">
              <a:buNone/>
              <a:defRPr sz="625"/>
            </a:lvl4pPr>
            <a:lvl5pPr marL="1142954" indent="0">
              <a:buNone/>
              <a:defRPr sz="625"/>
            </a:lvl5pPr>
            <a:lvl6pPr marL="1428693" indent="0">
              <a:buNone/>
              <a:defRPr sz="625"/>
            </a:lvl6pPr>
            <a:lvl7pPr marL="1714431" indent="0">
              <a:buNone/>
              <a:defRPr sz="625"/>
            </a:lvl7pPr>
            <a:lvl8pPr marL="2000170" indent="0">
              <a:buNone/>
              <a:defRPr sz="625"/>
            </a:lvl8pPr>
            <a:lvl9pPr marL="2285909" indent="0">
              <a:buNone/>
              <a:defRPr sz="62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D5B1-1623-4EF5-83E2-A8468797704B}" type="datetime1">
              <a:rPr lang="fr-FR" smtClean="0"/>
              <a:t>28/04/2022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87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7" y="304271"/>
            <a:ext cx="6572250" cy="2945287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3741166"/>
            <a:ext cx="6571258" cy="1251522"/>
          </a:xfrm>
        </p:spPr>
        <p:txBody>
          <a:bodyPr anchor="ctr"/>
          <a:lstStyle>
            <a:lvl1pPr marL="0" indent="0">
              <a:buNone/>
              <a:defRPr sz="1000"/>
            </a:lvl1pPr>
            <a:lvl2pPr marL="285739" indent="0">
              <a:buNone/>
              <a:defRPr sz="875"/>
            </a:lvl2pPr>
            <a:lvl3pPr marL="571477" indent="0">
              <a:buNone/>
              <a:defRPr sz="750"/>
            </a:lvl3pPr>
            <a:lvl4pPr marL="857216" indent="0">
              <a:buNone/>
              <a:defRPr sz="625"/>
            </a:lvl4pPr>
            <a:lvl5pPr marL="1142954" indent="0">
              <a:buNone/>
              <a:defRPr sz="625"/>
            </a:lvl5pPr>
            <a:lvl6pPr marL="1428693" indent="0">
              <a:buNone/>
              <a:defRPr sz="625"/>
            </a:lvl6pPr>
            <a:lvl7pPr marL="1714431" indent="0">
              <a:buNone/>
              <a:defRPr sz="625"/>
            </a:lvl7pPr>
            <a:lvl8pPr marL="2000170" indent="0">
              <a:buNone/>
              <a:defRPr sz="625"/>
            </a:lvl8pPr>
            <a:lvl9pPr marL="2285909" indent="0">
              <a:buNone/>
              <a:defRPr sz="62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AA13-2ECA-4A9F-96DD-05221046A20A}" type="datetime1">
              <a:rPr lang="fr-FR" smtClean="0"/>
              <a:t>28/04/2022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90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882" y="304271"/>
            <a:ext cx="5814220" cy="2494087"/>
          </a:xfrm>
        </p:spPr>
        <p:txBody>
          <a:bodyPr anchor="ctr"/>
          <a:lstStyle>
            <a:lvl1pPr>
              <a:defRPr sz="27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75403" y="2804631"/>
            <a:ext cx="5470187" cy="457473"/>
          </a:xfrm>
        </p:spPr>
        <p:txBody>
          <a:bodyPr anchor="t">
            <a:normAutofit/>
          </a:bodyPr>
          <a:lstStyle>
            <a:lvl1pPr marL="0" indent="0">
              <a:buNone/>
              <a:defRPr sz="875"/>
            </a:lvl1pPr>
            <a:lvl2pPr marL="285739" indent="0">
              <a:buNone/>
              <a:defRPr sz="875"/>
            </a:lvl2pPr>
            <a:lvl3pPr marL="571477" indent="0">
              <a:buNone/>
              <a:defRPr sz="750"/>
            </a:lvl3pPr>
            <a:lvl4pPr marL="857216" indent="0">
              <a:buNone/>
              <a:defRPr sz="625"/>
            </a:lvl4pPr>
            <a:lvl5pPr marL="1142954" indent="0">
              <a:buNone/>
              <a:defRPr sz="625"/>
            </a:lvl5pPr>
            <a:lvl6pPr marL="1428693" indent="0">
              <a:buNone/>
              <a:defRPr sz="625"/>
            </a:lvl6pPr>
            <a:lvl7pPr marL="1714431" indent="0">
              <a:buNone/>
              <a:defRPr sz="625"/>
            </a:lvl7pPr>
            <a:lvl8pPr marL="2000170" indent="0">
              <a:buNone/>
              <a:defRPr sz="625"/>
            </a:lvl8pPr>
            <a:lvl9pPr marL="2285909" indent="0">
              <a:buNone/>
              <a:defRPr sz="62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875" y="3751441"/>
            <a:ext cx="6570265" cy="1241247"/>
          </a:xfrm>
        </p:spPr>
        <p:txBody>
          <a:bodyPr anchor="ctr">
            <a:normAutofit/>
          </a:bodyPr>
          <a:lstStyle>
            <a:lvl1pPr marL="0" indent="0">
              <a:buNone/>
              <a:defRPr sz="1000"/>
            </a:lvl1pPr>
            <a:lvl2pPr marL="285739" indent="0">
              <a:buNone/>
              <a:defRPr sz="875"/>
            </a:lvl2pPr>
            <a:lvl3pPr marL="571477" indent="0">
              <a:buNone/>
              <a:defRPr sz="750"/>
            </a:lvl3pPr>
            <a:lvl4pPr marL="857216" indent="0">
              <a:buNone/>
              <a:defRPr sz="625"/>
            </a:lvl4pPr>
            <a:lvl5pPr marL="1142954" indent="0">
              <a:buNone/>
              <a:defRPr sz="625"/>
            </a:lvl5pPr>
            <a:lvl6pPr marL="1428693" indent="0">
              <a:buNone/>
              <a:defRPr sz="625"/>
            </a:lvl6pPr>
            <a:lvl7pPr marL="1714431" indent="0">
              <a:buNone/>
              <a:defRPr sz="625"/>
            </a:lvl7pPr>
            <a:lvl8pPr marL="2000170" indent="0">
              <a:buNone/>
              <a:defRPr sz="625"/>
            </a:lvl8pPr>
            <a:lvl9pPr marL="2285909" indent="0">
              <a:buNone/>
              <a:defRPr sz="62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3A6-F4A4-4730-A00E-9A3CA4CEA81A}" type="datetime1">
              <a:rPr lang="fr-FR" smtClean="0"/>
              <a:t>28/04/2022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694403" y="655687"/>
            <a:ext cx="381000" cy="487313"/>
          </a:xfrm>
          <a:prstGeom prst="rect">
            <a:avLst/>
          </a:prstGeom>
        </p:spPr>
        <p:txBody>
          <a:bodyPr vert="horz" lIns="57150" tIns="28575" rIns="57150" bIns="2857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3633" y="2286000"/>
            <a:ext cx="381000" cy="487313"/>
          </a:xfrm>
          <a:prstGeom prst="rect">
            <a:avLst/>
          </a:prstGeom>
        </p:spPr>
        <p:txBody>
          <a:bodyPr vert="horz" lIns="57150" tIns="28575" rIns="57150" bIns="2857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8258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7" y="1939140"/>
            <a:ext cx="6572250" cy="2093196"/>
          </a:xfrm>
        </p:spPr>
        <p:txBody>
          <a:bodyPr anchor="b">
            <a:normAutofit/>
          </a:bodyPr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4042151"/>
            <a:ext cx="6571258" cy="950537"/>
          </a:xfrm>
        </p:spPr>
        <p:txBody>
          <a:bodyPr anchor="t"/>
          <a:lstStyle>
            <a:lvl1pPr marL="0" indent="0">
              <a:buNone/>
              <a:defRPr sz="1000"/>
            </a:lvl1pPr>
            <a:lvl2pPr marL="285739" indent="0">
              <a:buNone/>
              <a:defRPr sz="875"/>
            </a:lvl2pPr>
            <a:lvl3pPr marL="571477" indent="0">
              <a:buNone/>
              <a:defRPr sz="750"/>
            </a:lvl3pPr>
            <a:lvl4pPr marL="857216" indent="0">
              <a:buNone/>
              <a:defRPr sz="625"/>
            </a:lvl4pPr>
            <a:lvl5pPr marL="1142954" indent="0">
              <a:buNone/>
              <a:defRPr sz="625"/>
            </a:lvl5pPr>
            <a:lvl6pPr marL="1428693" indent="0">
              <a:buNone/>
              <a:defRPr sz="625"/>
            </a:lvl6pPr>
            <a:lvl7pPr marL="1714431" indent="0">
              <a:buNone/>
              <a:defRPr sz="625"/>
            </a:lvl7pPr>
            <a:lvl8pPr marL="2000170" indent="0">
              <a:buNone/>
              <a:defRPr sz="625"/>
            </a:lvl8pPr>
            <a:lvl9pPr marL="2285909" indent="0">
              <a:buNone/>
              <a:defRPr sz="62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82FF-1EFB-4A73-B69A-9F9E4812F850}" type="datetime1">
              <a:rPr lang="fr-FR" smtClean="0"/>
              <a:t>28/04/2022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14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23875" y="304272"/>
            <a:ext cx="6572250" cy="11046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35801" y="1571625"/>
            <a:ext cx="1841792" cy="480218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7999" y="2143125"/>
            <a:ext cx="1829594" cy="2991115"/>
          </a:xfrm>
        </p:spPr>
        <p:txBody>
          <a:bodyPr anchor="t">
            <a:normAutofit/>
          </a:bodyPr>
          <a:lstStyle>
            <a:lvl1pPr marL="0" indent="0">
              <a:buNone/>
              <a:defRPr sz="875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67497" y="1571625"/>
            <a:ext cx="1835151" cy="48021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5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60901" y="2143125"/>
            <a:ext cx="1841747" cy="2991115"/>
          </a:xfrm>
        </p:spPr>
        <p:txBody>
          <a:bodyPr anchor="t">
            <a:normAutofit/>
          </a:bodyPr>
          <a:lstStyle>
            <a:lvl1pPr marL="0" indent="0">
              <a:buNone/>
              <a:defRPr sz="875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3148" y="1571625"/>
            <a:ext cx="1832571" cy="48021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5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893148" y="2143125"/>
            <a:ext cx="1832571" cy="2991115"/>
          </a:xfrm>
        </p:spPr>
        <p:txBody>
          <a:bodyPr anchor="t">
            <a:normAutofit/>
          </a:bodyPr>
          <a:lstStyle>
            <a:lvl1pPr marL="0" indent="0">
              <a:buNone/>
              <a:defRPr sz="875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A080-2B47-4902-8F49-58898B5D15CE}" type="datetime1">
              <a:rPr lang="fr-FR" smtClean="0"/>
              <a:t>28/04/2022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553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23875" y="304272"/>
            <a:ext cx="6572250" cy="11046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32553" y="3581253"/>
            <a:ext cx="1837532" cy="480218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32553" y="1880295"/>
            <a:ext cx="1837532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285739" indent="0">
              <a:buNone/>
              <a:defRPr sz="1000"/>
            </a:lvl2pPr>
            <a:lvl3pPr marL="571477" indent="0">
              <a:buNone/>
              <a:defRPr sz="1000"/>
            </a:lvl3pPr>
            <a:lvl4pPr marL="857216" indent="0">
              <a:buNone/>
              <a:defRPr sz="1000"/>
            </a:lvl4pPr>
            <a:lvl5pPr marL="1142954" indent="0">
              <a:buNone/>
              <a:defRPr sz="1000"/>
            </a:lvl5pPr>
            <a:lvl6pPr marL="1428693" indent="0">
              <a:buNone/>
              <a:defRPr sz="1000"/>
            </a:lvl6pPr>
            <a:lvl7pPr marL="1714431" indent="0">
              <a:buNone/>
              <a:defRPr sz="1000"/>
            </a:lvl7pPr>
            <a:lvl8pPr marL="2000170" indent="0">
              <a:buNone/>
              <a:defRPr sz="1000"/>
            </a:lvl8pPr>
            <a:lvl9pPr marL="2285909" indent="0">
              <a:buNone/>
              <a:defRPr sz="1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32553" y="4061472"/>
            <a:ext cx="1837532" cy="549324"/>
          </a:xfrm>
        </p:spPr>
        <p:txBody>
          <a:bodyPr anchor="t">
            <a:normAutofit/>
          </a:bodyPr>
          <a:lstStyle>
            <a:lvl1pPr marL="0" indent="0">
              <a:buNone/>
              <a:defRPr sz="875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55624" y="3581253"/>
            <a:ext cx="1831578" cy="480218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55623" y="1880295"/>
            <a:ext cx="1831578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285739" indent="0">
              <a:buNone/>
              <a:defRPr sz="1000"/>
            </a:lvl2pPr>
            <a:lvl3pPr marL="571477" indent="0">
              <a:buNone/>
              <a:defRPr sz="1000"/>
            </a:lvl3pPr>
            <a:lvl4pPr marL="857216" indent="0">
              <a:buNone/>
              <a:defRPr sz="1000"/>
            </a:lvl4pPr>
            <a:lvl5pPr marL="1142954" indent="0">
              <a:buNone/>
              <a:defRPr sz="1000"/>
            </a:lvl5pPr>
            <a:lvl6pPr marL="1428693" indent="0">
              <a:buNone/>
              <a:defRPr sz="1000"/>
            </a:lvl6pPr>
            <a:lvl7pPr marL="1714431" indent="0">
              <a:buNone/>
              <a:defRPr sz="1000"/>
            </a:lvl7pPr>
            <a:lvl8pPr marL="2000170" indent="0">
              <a:buNone/>
              <a:defRPr sz="1000"/>
            </a:lvl8pPr>
            <a:lvl9pPr marL="2285909" indent="0">
              <a:buNone/>
              <a:defRPr sz="1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54778" y="4061471"/>
            <a:ext cx="1834004" cy="549324"/>
          </a:xfrm>
        </p:spPr>
        <p:txBody>
          <a:bodyPr anchor="t">
            <a:normAutofit/>
          </a:bodyPr>
          <a:lstStyle>
            <a:lvl1pPr marL="0" indent="0">
              <a:buNone/>
              <a:defRPr sz="875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77702" y="3581253"/>
            <a:ext cx="1832571" cy="480218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877701" y="1880295"/>
            <a:ext cx="1832571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285739" indent="0">
              <a:buNone/>
              <a:defRPr sz="1000"/>
            </a:lvl2pPr>
            <a:lvl3pPr marL="571477" indent="0">
              <a:buNone/>
              <a:defRPr sz="1000"/>
            </a:lvl3pPr>
            <a:lvl4pPr marL="857216" indent="0">
              <a:buNone/>
              <a:defRPr sz="1000"/>
            </a:lvl4pPr>
            <a:lvl5pPr marL="1142954" indent="0">
              <a:buNone/>
              <a:defRPr sz="1000"/>
            </a:lvl5pPr>
            <a:lvl6pPr marL="1428693" indent="0">
              <a:buNone/>
              <a:defRPr sz="1000"/>
            </a:lvl6pPr>
            <a:lvl7pPr marL="1714431" indent="0">
              <a:buNone/>
              <a:defRPr sz="1000"/>
            </a:lvl7pPr>
            <a:lvl8pPr marL="2000170" indent="0">
              <a:buNone/>
              <a:defRPr sz="1000"/>
            </a:lvl8pPr>
            <a:lvl9pPr marL="2285909" indent="0">
              <a:buNone/>
              <a:defRPr sz="1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877624" y="4061470"/>
            <a:ext cx="1834998" cy="549324"/>
          </a:xfrm>
        </p:spPr>
        <p:txBody>
          <a:bodyPr anchor="t">
            <a:normAutofit/>
          </a:bodyPr>
          <a:lstStyle>
            <a:lvl1pPr marL="0" indent="0">
              <a:buNone/>
              <a:defRPr sz="875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8D57-48A7-4FAF-8328-29A79412432E}" type="datetime1">
              <a:rPr lang="fr-FR" smtClean="0"/>
              <a:t>28/04/2022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466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F367-318B-42AB-AAC0-D83F758199DF}" type="datetime1">
              <a:rPr lang="fr-FR" smtClean="0"/>
              <a:t>28/04/2022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794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3063" y="304271"/>
            <a:ext cx="1643063" cy="48431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304271"/>
            <a:ext cx="4833938" cy="484319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6648-99C2-4459-8DF4-21054763BA59}" type="datetime1">
              <a:rPr lang="fr-FR" smtClean="0"/>
              <a:t>28/04/2022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71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320F-D34A-4BB4-9C8B-A4FA0005C41D}" type="datetime1">
              <a:rPr lang="fr-FR" smtClean="0"/>
              <a:t>28/04/2022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60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4083" y="3720023"/>
            <a:ext cx="5715000" cy="995542"/>
          </a:xfrm>
        </p:spPr>
        <p:txBody>
          <a:bodyPr wrap="none" anchor="t">
            <a:normAutofit/>
          </a:bodyPr>
          <a:lstStyle>
            <a:lvl1pPr algn="l">
              <a:defRPr sz="6000" b="0" spc="-187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4083" y="3191565"/>
            <a:ext cx="5715000" cy="514852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5847-E75C-422D-AED9-6C94147A6379}" type="datetime1">
              <a:rPr lang="fr-FR" smtClean="0"/>
              <a:t>28/04/2022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33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000" y="1521354"/>
            <a:ext cx="3140760" cy="362611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9900" y="1521354"/>
            <a:ext cx="3146225" cy="362611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C0F4-EA9E-45EC-9E5D-C3283887380A}" type="datetime1">
              <a:rPr lang="fr-FR" smtClean="0"/>
              <a:t>28/04/2022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32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7" y="304272"/>
            <a:ext cx="6572250" cy="11046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00" y="1400969"/>
            <a:ext cx="3140760" cy="686593"/>
          </a:xfrm>
        </p:spPr>
        <p:txBody>
          <a:bodyPr anchor="b">
            <a:normAutofit/>
          </a:bodyPr>
          <a:lstStyle>
            <a:lvl1pPr marL="0" indent="0">
              <a:buNone/>
              <a:defRPr sz="1667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000" y="2087563"/>
            <a:ext cx="3140760" cy="307049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9900" y="1400969"/>
            <a:ext cx="3147218" cy="68659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667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9900" y="2087563"/>
            <a:ext cx="3147218" cy="307049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E6E5-7578-4FE2-A093-07FEBB57998D}" type="datetime1">
              <a:rPr lang="fr-FR" smtClean="0"/>
              <a:t>28/04/2022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22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147B-8D9B-42A4-9ADA-234167237622}" type="datetime1">
              <a:rPr lang="fr-FR" smtClean="0"/>
              <a:t>28/04/2022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29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F71E-20C0-48C3-B312-73AA86E97C25}" type="datetime1">
              <a:rPr lang="fr-FR" smtClean="0"/>
              <a:t>28/04/2022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14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493" y="822856"/>
            <a:ext cx="3857625" cy="406135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00" y="1714500"/>
            <a:ext cx="2282516" cy="3176323"/>
          </a:xfrm>
        </p:spPr>
        <p:txBody>
          <a:bodyPr>
            <a:normAutofit/>
          </a:bodyPr>
          <a:lstStyle>
            <a:lvl1pPr marL="0" indent="0">
              <a:buNone/>
              <a:defRPr sz="1167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85739" indent="0">
              <a:buNone/>
              <a:defRPr sz="875"/>
            </a:lvl2pPr>
            <a:lvl3pPr marL="571477" indent="0">
              <a:buNone/>
              <a:defRPr sz="750"/>
            </a:lvl3pPr>
            <a:lvl4pPr marL="857216" indent="0">
              <a:buNone/>
              <a:defRPr sz="625"/>
            </a:lvl4pPr>
            <a:lvl5pPr marL="1142954" indent="0">
              <a:buNone/>
              <a:defRPr sz="625"/>
            </a:lvl5pPr>
            <a:lvl6pPr marL="1428693" indent="0">
              <a:buNone/>
              <a:defRPr sz="625"/>
            </a:lvl6pPr>
            <a:lvl7pPr marL="1714431" indent="0">
              <a:buNone/>
              <a:defRPr sz="625"/>
            </a:lvl7pPr>
            <a:lvl8pPr marL="2000170" indent="0">
              <a:buNone/>
              <a:defRPr sz="625"/>
            </a:lvl8pPr>
            <a:lvl9pPr marL="2285909" indent="0">
              <a:buNone/>
              <a:defRPr sz="62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F6C6-7B9F-46B1-93EC-7503C8D4885E}" type="datetime1">
              <a:rPr lang="fr-FR" smtClean="0"/>
              <a:t>28/04/2022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42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39493" y="822856"/>
            <a:ext cx="3857625" cy="4061354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39" indent="0">
              <a:buNone/>
              <a:defRPr sz="1750"/>
            </a:lvl2pPr>
            <a:lvl3pPr marL="571477" indent="0">
              <a:buNone/>
              <a:defRPr sz="1500"/>
            </a:lvl3pPr>
            <a:lvl4pPr marL="857216" indent="0">
              <a:buNone/>
              <a:defRPr sz="1250"/>
            </a:lvl4pPr>
            <a:lvl5pPr marL="1142954" indent="0">
              <a:buNone/>
              <a:defRPr sz="1250"/>
            </a:lvl5pPr>
            <a:lvl6pPr marL="1428693" indent="0">
              <a:buNone/>
              <a:defRPr sz="1250"/>
            </a:lvl6pPr>
            <a:lvl7pPr marL="1714431" indent="0">
              <a:buNone/>
              <a:defRPr sz="1250"/>
            </a:lvl7pPr>
            <a:lvl8pPr marL="2000170" indent="0">
              <a:buNone/>
              <a:defRPr sz="1250"/>
            </a:lvl8pPr>
            <a:lvl9pPr marL="2285909" indent="0">
              <a:buNone/>
              <a:defRPr sz="125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00" y="1714500"/>
            <a:ext cx="2282516" cy="3176323"/>
          </a:xfrm>
        </p:spPr>
        <p:txBody>
          <a:bodyPr>
            <a:normAutofit/>
          </a:bodyPr>
          <a:lstStyle>
            <a:lvl1pPr marL="0" indent="0">
              <a:buNone/>
              <a:defRPr sz="1167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85739" indent="0">
              <a:buNone/>
              <a:defRPr sz="875"/>
            </a:lvl2pPr>
            <a:lvl3pPr marL="571477" indent="0">
              <a:buNone/>
              <a:defRPr sz="750"/>
            </a:lvl3pPr>
            <a:lvl4pPr marL="857216" indent="0">
              <a:buNone/>
              <a:defRPr sz="625"/>
            </a:lvl4pPr>
            <a:lvl5pPr marL="1142954" indent="0">
              <a:buNone/>
              <a:defRPr sz="625"/>
            </a:lvl5pPr>
            <a:lvl6pPr marL="1428693" indent="0">
              <a:buNone/>
              <a:defRPr sz="625"/>
            </a:lvl6pPr>
            <a:lvl7pPr marL="1714431" indent="0">
              <a:buNone/>
              <a:defRPr sz="625"/>
            </a:lvl7pPr>
            <a:lvl8pPr marL="2000170" indent="0">
              <a:buNone/>
              <a:defRPr sz="625"/>
            </a:lvl8pPr>
            <a:lvl9pPr marL="2285909" indent="0">
              <a:buNone/>
              <a:defRPr sz="62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6C94-A53B-4513-8150-BE118707918B}" type="datetime1">
              <a:rPr lang="fr-FR" smtClean="0"/>
              <a:t>28/04/2022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97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304272"/>
            <a:ext cx="657225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00" y="1521354"/>
            <a:ext cx="6396125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875" y="5296960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8D057A9-815E-42B9-8DB5-6A573CCDBF56}" type="datetime1">
              <a:rPr lang="fr-FR" smtClean="0"/>
              <a:t>28/04/2022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25" y="5296960"/>
            <a:ext cx="25717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625" y="5296960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892C5C6-1BE3-49AE-A9EF-8E26FF2566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153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</p:sldLayoutIdLst>
  <p:hf sldNum="0" hdr="0" dt="0"/>
  <p:txStyles>
    <p:titleStyle>
      <a:lvl1pPr algn="l" defTabSz="571477" rtl="0" eaLnBrk="1" latinLnBrk="0" hangingPunct="1">
        <a:lnSpc>
          <a:spcPct val="90000"/>
        </a:lnSpc>
        <a:spcBef>
          <a:spcPct val="0"/>
        </a:spcBef>
        <a:buNone/>
        <a:defRPr sz="3667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42869" indent="-142869" algn="l" defTabSz="57147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428608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667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714346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333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000085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67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285824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67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571562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graphie.net/4e/theme-3-histoir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graphie.net/4e/theme-3-histoir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graphie.net/4e/theme-3-histoir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rousse.fr/encyclopedie/personnage/J%C3%A9r%C3%B4me_Champion_de_Cic%C3%A9/112645" TargetMode="External"/><Relationship Id="rId13" Type="http://schemas.openxmlformats.org/officeDocument/2006/relationships/image" Target="../media/image6.jpg"/><Relationship Id="rId3" Type="http://schemas.openxmlformats.org/officeDocument/2006/relationships/hyperlink" Target="https://histographie.net/4e/theme-3-histoire/" TargetMode="External"/><Relationship Id="rId7" Type="http://schemas.openxmlformats.org/officeDocument/2006/relationships/hyperlink" Target="https://www.larousse.fr/encyclopedie/groupe-personnage/famille_de_Clermont-Tonnerre/113847" TargetMode="External"/><Relationship Id="rId12" Type="http://schemas.openxmlformats.org/officeDocument/2006/relationships/hyperlink" Target="https://fr.wikipedia.org/wiki/Marie-Jean_H%C3%A9rault_de_S%C3%A9chelle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arousse.fr/encyclopedie/personnage/Marie_Joseph_Paul_Yves_Roch_Gilbert_Motier_marquis_de_La_Fayette/128396" TargetMode="External"/><Relationship Id="rId11" Type="http://schemas.openxmlformats.org/officeDocument/2006/relationships/hyperlink" Target="https://fr.wikipedia.org/wiki/Louis_Antoine_de_Saint-Just" TargetMode="External"/><Relationship Id="rId5" Type="http://schemas.openxmlformats.org/officeDocument/2006/relationships/hyperlink" Target="https://www.larousse.fr/encyclopedie/personnage/Emmanuel_Joseph_Siey%C3%A8s/144271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5.jpeg"/><Relationship Id="rId4" Type="http://schemas.openxmlformats.org/officeDocument/2006/relationships/hyperlink" Target="https://www.larousse.fr/encyclopedie/personnage/Jean-Joseph_Mounier/126795" TargetMode="External"/><Relationship Id="rId9" Type="http://schemas.openxmlformats.org/officeDocument/2006/relationships/hyperlink" Target="https://www.larousse.fr/encyclopedie/personnage/Honor%C3%A9_Gabriel_Riqueti_comte_de_Mirabeau/133343" TargetMode="External"/><Relationship Id="rId1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graphie.net/4e/theme-3-histoir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hyperlink" Target="https://histographie.net/4e/theme-3-histoir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graphie.net/4e/theme-3-histoir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histographie.net/4e/theme-3-histoire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histographie.net/4e/theme-3-histoire/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9C56070-E24C-4598-B78C-76A69E7EC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4" y="3275342"/>
            <a:ext cx="7620000" cy="243645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81236"/>
            <a:ext cx="7613576" cy="2592288"/>
          </a:xfrm>
        </p:spPr>
        <p:txBody>
          <a:bodyPr>
            <a:noAutofit/>
          </a:bodyPr>
          <a:lstStyle/>
          <a:p>
            <a:pPr algn="ctr"/>
            <a:r>
              <a:rPr lang="fr-FR" sz="2000" b="1" spc="0" dirty="0">
                <a:solidFill>
                  <a:schemeClr val="accent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Activité</a:t>
            </a:r>
            <a:br>
              <a:rPr lang="fr-FR" sz="20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Calibri" panose="020F0502020204030204" pitchFamily="34" charset="0"/>
              </a:rPr>
            </a:br>
            <a:r>
              <a:rPr lang="fr-FR" sz="20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Calibri" panose="020F0502020204030204" pitchFamily="34" charset="0"/>
              </a:rPr>
              <a:t>  </a:t>
            </a:r>
            <a:br>
              <a:rPr lang="fr-FR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Calibri" panose="020F0502020204030204" pitchFamily="34" charset="0"/>
              </a:rPr>
            </a:br>
            <a:r>
              <a:rPr lang="fr-FR" sz="2800" b="1" spc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cs typeface="Calibri" panose="020F0502020204030204" pitchFamily="34" charset="0"/>
              </a:rPr>
              <a:t>Comparer les deux types de révolutionnaires</a:t>
            </a:r>
            <a:r>
              <a:rPr lang="fr-FR" sz="2800" b="1" i="0" spc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cs typeface="Calibri" panose="020F0502020204030204" pitchFamily="34" charset="0"/>
              </a:rPr>
              <a:t> : </a:t>
            </a:r>
            <a:br>
              <a:rPr lang="fr-FR" sz="2800" b="1" i="0" spc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cs typeface="Calibri" panose="020F0502020204030204" pitchFamily="34" charset="0"/>
              </a:rPr>
            </a:br>
            <a:r>
              <a:rPr lang="fr-FR" sz="2800" b="1" i="0" spc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cs typeface="Calibri" panose="020F0502020204030204" pitchFamily="34" charset="0"/>
              </a:rPr>
              <a:t>ceux de 1789, les libéraux </a:t>
            </a:r>
            <a:br>
              <a:rPr lang="fr-FR" sz="2800" b="1" i="0" spc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cs typeface="Calibri" panose="020F0502020204030204" pitchFamily="34" charset="0"/>
              </a:rPr>
            </a:br>
            <a:r>
              <a:rPr lang="fr-FR" sz="2800" b="1" i="0" spc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cs typeface="Calibri" panose="020F0502020204030204" pitchFamily="34" charset="0"/>
              </a:rPr>
              <a:t>et</a:t>
            </a:r>
            <a:br>
              <a:rPr lang="fr-FR" sz="2800" b="1" i="0" spc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cs typeface="Calibri" panose="020F0502020204030204" pitchFamily="34" charset="0"/>
              </a:rPr>
            </a:br>
            <a:r>
              <a:rPr lang="fr-FR" sz="2800" b="1" i="0" spc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cs typeface="Calibri" panose="020F0502020204030204" pitchFamily="34" charset="0"/>
              </a:rPr>
              <a:t> ceux de 1793, les démocrates et sociaux</a:t>
            </a:r>
            <a:endParaRPr lang="fr-FR" sz="28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6424" y="2175919"/>
            <a:ext cx="287323" cy="34528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667" b="1" dirty="0"/>
              <a:t>Auteurs : </a:t>
            </a:r>
            <a:r>
              <a:rPr lang="fr-FR" sz="667" b="1" i="1" dirty="0"/>
              <a:t>Fourrier &amp; Lavie – 2022  </a:t>
            </a:r>
            <a:r>
              <a:rPr lang="fr-FR" sz="667" b="1" i="1" dirty="0">
                <a:hlinkClick r:id="rId3"/>
              </a:rPr>
              <a:t>https://histographie.net/4e/theme-3-histoire/</a:t>
            </a:r>
            <a:r>
              <a:rPr lang="fr-FR" sz="667" b="1" i="1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21F87A-31B4-40EC-B0C7-AD8F7DAD8FB0}"/>
              </a:ext>
            </a:extLst>
          </p:cNvPr>
          <p:cNvSpPr txBox="1"/>
          <p:nvPr/>
        </p:nvSpPr>
        <p:spPr>
          <a:xfrm>
            <a:off x="6834336" y="5499556"/>
            <a:ext cx="47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Fourrier &amp; Lavie</a:t>
            </a:r>
          </a:p>
          <a:p>
            <a:pPr algn="ctr"/>
            <a:endParaRPr lang="fr-FR" sz="500" dirty="0"/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2621B15D-AB6F-439B-B631-CE92D0FA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42000" y="5455651"/>
            <a:ext cx="1778000" cy="253559"/>
          </a:xfrm>
        </p:spPr>
        <p:txBody>
          <a:bodyPr/>
          <a:lstStyle/>
          <a:p>
            <a:fld id="{E892C5C6-1BE3-49AE-A9EF-8E26FF256612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FF2A845-A102-4407-B355-3CB54E7943CE}"/>
              </a:ext>
            </a:extLst>
          </p:cNvPr>
          <p:cNvSpPr txBox="1"/>
          <p:nvPr/>
        </p:nvSpPr>
        <p:spPr>
          <a:xfrm>
            <a:off x="6424" y="10344"/>
            <a:ext cx="762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67" dirty="0"/>
              <a:t>Classe de 4</a:t>
            </a:r>
            <a:r>
              <a:rPr lang="fr-FR" sz="667" baseline="30000" dirty="0"/>
              <a:t>ème</a:t>
            </a:r>
            <a:r>
              <a:rPr lang="fr-FR" sz="667" dirty="0"/>
              <a:t> </a:t>
            </a:r>
            <a:r>
              <a:rPr lang="fr-F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Thème 1 </a:t>
            </a:r>
            <a:r>
              <a:rPr lang="fr-F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Sous-thème 3 La révolution française et l’Empire : nouvel ordre politique et société révolutionnée en France et en Europe </a:t>
            </a:r>
            <a:endParaRPr lang="fr-FR" sz="667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9BE4487-187A-40ED-9093-0068D16E08E5}"/>
              </a:ext>
            </a:extLst>
          </p:cNvPr>
          <p:cNvSpPr txBox="1"/>
          <p:nvPr/>
        </p:nvSpPr>
        <p:spPr>
          <a:xfrm>
            <a:off x="1721768" y="5452444"/>
            <a:ext cx="4824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Détail, Scène de Juillet 1830, Léon </a:t>
            </a:r>
            <a:r>
              <a:rPr lang="fr-FR" sz="800" dirty="0" err="1">
                <a:solidFill>
                  <a:schemeClr val="bg1"/>
                </a:solidFill>
              </a:rPr>
              <a:t>Cogniet</a:t>
            </a:r>
            <a:r>
              <a:rPr lang="fr-FR" sz="800" dirty="0">
                <a:solidFill>
                  <a:schemeClr val="bg1"/>
                </a:solidFill>
              </a:rPr>
              <a:t>, huile sur toile (esquisse), 1830, musée des Beaux-Arts, Orléans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87EC1C1-5DAE-435A-AA2C-C4C53C896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0"/>
            <a:ext cx="201007" cy="5715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6CBD834-4611-4E14-A8FF-8015B4D2A374}"/>
              </a:ext>
            </a:extLst>
          </p:cNvPr>
          <p:cNvSpPr txBox="1"/>
          <p:nvPr/>
        </p:nvSpPr>
        <p:spPr>
          <a:xfrm>
            <a:off x="569640" y="1057300"/>
            <a:ext cx="6624736" cy="2890022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Consignes :</a:t>
            </a:r>
            <a:r>
              <a:rPr lang="fr-FR" sz="1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fr-FR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dans les diapositives suivantes, certains documents ou textes ont été effacés ou déplacés. A l’aide de vos connaissances et de vos recherches, vous devez corriger ce diaporama.</a:t>
            </a:r>
            <a:endParaRPr lang="fr-FR" sz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1200" b="0" i="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Situez sur la frise les deux types de révolutionnaires.</a:t>
            </a:r>
          </a:p>
          <a:p>
            <a:endParaRPr lang="fr-FR" sz="1200" b="0" i="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Dès que vous rencontrez un bonnet phrygien vous devez corriger la diapositive.</a:t>
            </a:r>
          </a:p>
          <a:p>
            <a:endParaRPr lang="fr-FR" sz="12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b="0" i="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fontAlgn="base"/>
            <a:r>
              <a:rPr lang="fr-FR" sz="12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Temps d’activité en classe : 1h – 1 semaine maison</a:t>
            </a:r>
          </a:p>
          <a:p>
            <a:pPr lvl="0" algn="just" fontAlgn="base"/>
            <a:endParaRPr lang="fr-FR" sz="12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Compétences HG : </a:t>
            </a:r>
          </a:p>
          <a:p>
            <a:pPr fontAlgn="base">
              <a:spcBef>
                <a:spcPct val="0"/>
              </a:spcBef>
            </a:pPr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repérer dans le temps, situer des événements</a:t>
            </a:r>
          </a:p>
          <a:p>
            <a:pPr fontAlgn="base">
              <a:spcBef>
                <a:spcPct val="0"/>
              </a:spcBef>
            </a:pPr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Analyser et comprendre un document</a:t>
            </a:r>
          </a:p>
          <a:p>
            <a:pPr fontAlgn="base">
              <a:spcBef>
                <a:spcPct val="0"/>
              </a:spcBef>
            </a:pPr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Raisonner, justifier une démarche et les choix effectués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</a:pPr>
            <a:r>
              <a:rPr lang="fr-F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Pratiquer différents langages en HG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28E6675-7C7B-451E-B449-07C2B1326088}"/>
              </a:ext>
            </a:extLst>
          </p:cNvPr>
          <p:cNvSpPr txBox="1"/>
          <p:nvPr/>
        </p:nvSpPr>
        <p:spPr>
          <a:xfrm>
            <a:off x="-6424" y="2175919"/>
            <a:ext cx="287323" cy="34528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667" b="1" dirty="0">
                <a:solidFill>
                  <a:schemeClr val="bg1"/>
                </a:solidFill>
              </a:rPr>
              <a:t>Auteurs : </a:t>
            </a:r>
            <a:r>
              <a:rPr lang="fr-FR" sz="667" b="1" i="1" dirty="0">
                <a:solidFill>
                  <a:schemeClr val="bg1"/>
                </a:solidFill>
              </a:rPr>
              <a:t>Fourrier &amp; Lavie – 2022  </a:t>
            </a:r>
            <a:r>
              <a:rPr lang="fr-FR" sz="667" b="1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https://histographie.net/4e/theme-3-histoire/</a:t>
            </a:r>
            <a:r>
              <a:rPr lang="fr-FR" sz="667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69DF09-9BE3-428E-9B2D-0C1897288DBE}"/>
              </a:ext>
            </a:extLst>
          </p:cNvPr>
          <p:cNvSpPr txBox="1"/>
          <p:nvPr/>
        </p:nvSpPr>
        <p:spPr>
          <a:xfrm>
            <a:off x="6834336" y="5499556"/>
            <a:ext cx="47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Fourrier &amp; Lavie</a:t>
            </a:r>
          </a:p>
          <a:p>
            <a:pPr algn="ctr"/>
            <a:r>
              <a:rPr lang="fr-FR" sz="500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endParaRPr lang="fr-FR" sz="500" dirty="0"/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0F063232-76A9-4FDB-AE5A-5EA99DC6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42000" y="5455651"/>
            <a:ext cx="1778000" cy="253559"/>
          </a:xfrm>
        </p:spPr>
        <p:txBody>
          <a:bodyPr/>
          <a:lstStyle/>
          <a:p>
            <a:fld id="{E892C5C6-1BE3-49AE-A9EF-8E26FF25661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04013CE2-45EB-47B0-BF4D-EBE14AC40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37" y="0"/>
            <a:ext cx="741256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accent2">
                    <a:lumMod val="40000"/>
                    <a:lumOff val="60000"/>
                  </a:schemeClr>
                </a:solidFill>
                <a:ea typeface="Calibri" pitchFamily="34" charset="0"/>
                <a:cs typeface="Calibri" pitchFamily="34" charset="0"/>
              </a:rPr>
              <a:t>Consignes</a:t>
            </a:r>
            <a:endParaRPr lang="fr-FR" sz="2000" dirty="0">
              <a:solidFill>
                <a:schemeClr val="accent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6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87EC1C1-5DAE-435A-AA2C-C4C53C896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0"/>
            <a:ext cx="201007" cy="5715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8E6675-7C7B-451E-B449-07C2B1326088}"/>
              </a:ext>
            </a:extLst>
          </p:cNvPr>
          <p:cNvSpPr txBox="1"/>
          <p:nvPr/>
        </p:nvSpPr>
        <p:spPr>
          <a:xfrm>
            <a:off x="-6424" y="2175919"/>
            <a:ext cx="287323" cy="34528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667" b="1" dirty="0">
                <a:solidFill>
                  <a:schemeClr val="bg1"/>
                </a:solidFill>
              </a:rPr>
              <a:t>Auteurs : </a:t>
            </a:r>
            <a:r>
              <a:rPr lang="fr-FR" sz="667" b="1" i="1" dirty="0">
                <a:solidFill>
                  <a:schemeClr val="bg1"/>
                </a:solidFill>
              </a:rPr>
              <a:t>Fourrier &amp; Lavie – 2022  </a:t>
            </a:r>
            <a:r>
              <a:rPr lang="fr-FR" sz="667" b="1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https://histographie.net/4e/theme-3-histoire/</a:t>
            </a:r>
            <a:r>
              <a:rPr lang="fr-FR" sz="667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69DF09-9BE3-428E-9B2D-0C1897288DBE}"/>
              </a:ext>
            </a:extLst>
          </p:cNvPr>
          <p:cNvSpPr txBox="1"/>
          <p:nvPr/>
        </p:nvSpPr>
        <p:spPr>
          <a:xfrm>
            <a:off x="6834336" y="5499556"/>
            <a:ext cx="47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Fourrier &amp; Lavie</a:t>
            </a:r>
          </a:p>
          <a:p>
            <a:pPr algn="ctr"/>
            <a:r>
              <a:rPr lang="fr-FR" sz="500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endParaRPr lang="fr-FR" sz="500" dirty="0"/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0F063232-76A9-4FDB-AE5A-5EA99DC6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42000" y="5455651"/>
            <a:ext cx="1778000" cy="253559"/>
          </a:xfrm>
        </p:spPr>
        <p:txBody>
          <a:bodyPr/>
          <a:lstStyle/>
          <a:p>
            <a:fld id="{E892C5C6-1BE3-49AE-A9EF-8E26FF25661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4D4E90A-1937-496E-844D-DECFCE63B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37" y="0"/>
            <a:ext cx="741256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accent2">
                    <a:lumMod val="40000"/>
                    <a:lumOff val="60000"/>
                  </a:schemeClr>
                </a:solidFill>
                <a:ea typeface="Calibri" pitchFamily="34" charset="0"/>
                <a:cs typeface="Calibri" pitchFamily="34" charset="0"/>
              </a:rPr>
              <a:t>Frise chronologique de la Révolution française</a:t>
            </a:r>
            <a:endParaRPr lang="fr-FR" sz="2000" dirty="0">
              <a:solidFill>
                <a:schemeClr val="accent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 2" descr="Une image contenant texte, capture d’écran, moniteur, intérieur&#10;&#10;Description générée automatiquement">
            <a:extLst>
              <a:ext uri="{FF2B5EF4-FFF2-40B4-BE49-F238E27FC236}">
                <a16:creationId xmlns:a16="http://schemas.microsoft.com/office/drawing/2014/main" id="{C455803F-3138-4B30-85E3-14434424D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0" y="2163146"/>
            <a:ext cx="7412570" cy="14286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2B1888D-790A-46EA-A1CA-8065359BEF82}"/>
              </a:ext>
            </a:extLst>
          </p:cNvPr>
          <p:cNvSpPr txBox="1"/>
          <p:nvPr/>
        </p:nvSpPr>
        <p:spPr>
          <a:xfrm>
            <a:off x="677652" y="3902337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révolution libérale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1FF4382-613F-461B-95CF-C9983DCE6AE0}"/>
              </a:ext>
            </a:extLst>
          </p:cNvPr>
          <p:cNvCxnSpPr>
            <a:cxnSpLocks/>
          </p:cNvCxnSpPr>
          <p:nvPr/>
        </p:nvCxnSpPr>
        <p:spPr>
          <a:xfrm flipV="1">
            <a:off x="1361728" y="3001516"/>
            <a:ext cx="0" cy="86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57F53F86-D0B7-459B-9D1F-8FE160220526}"/>
              </a:ext>
            </a:extLst>
          </p:cNvPr>
          <p:cNvSpPr txBox="1"/>
          <p:nvPr/>
        </p:nvSpPr>
        <p:spPr>
          <a:xfrm>
            <a:off x="2009800" y="65231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révolution radicale (démocratique et sociale)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D8883E7-7E25-4FF9-883D-511399705E51}"/>
              </a:ext>
            </a:extLst>
          </p:cNvPr>
          <p:cNvCxnSpPr>
            <a:cxnSpLocks/>
          </p:cNvCxnSpPr>
          <p:nvPr/>
        </p:nvCxnSpPr>
        <p:spPr>
          <a:xfrm>
            <a:off x="2873896" y="1818864"/>
            <a:ext cx="0" cy="688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xplosion 2 80">
            <a:extLst>
              <a:ext uri="{FF2B5EF4-FFF2-40B4-BE49-F238E27FC236}">
                <a16:creationId xmlns:a16="http://schemas.microsoft.com/office/drawing/2014/main" id="{0394C70A-FEA0-4B24-A479-FAD88F142F07}"/>
              </a:ext>
            </a:extLst>
          </p:cNvPr>
          <p:cNvSpPr/>
          <p:nvPr/>
        </p:nvSpPr>
        <p:spPr>
          <a:xfrm>
            <a:off x="3913021" y="3748381"/>
            <a:ext cx="178595" cy="178595"/>
          </a:xfrm>
          <a:prstGeom prst="irregularSeal2">
            <a:avLst/>
          </a:prstGeom>
          <a:solidFill>
            <a:srgbClr val="FFFF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70D504C-2DE5-40E1-BC28-D7A74CD30980}"/>
              </a:ext>
            </a:extLst>
          </p:cNvPr>
          <p:cNvSpPr txBox="1"/>
          <p:nvPr/>
        </p:nvSpPr>
        <p:spPr>
          <a:xfrm>
            <a:off x="4091616" y="3699178"/>
            <a:ext cx="324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Événements violents, changement brutal</a:t>
            </a:r>
          </a:p>
        </p:txBody>
      </p:sp>
    </p:spTree>
    <p:extLst>
      <p:ext uri="{BB962C8B-B14F-4D97-AF65-F5344CB8AC3E}">
        <p14:creationId xmlns:p14="http://schemas.microsoft.com/office/powerpoint/2010/main" val="222099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87EC1C1-5DAE-435A-AA2C-C4C53C896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0"/>
            <a:ext cx="201007" cy="5715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8E6675-7C7B-451E-B449-07C2B1326088}"/>
              </a:ext>
            </a:extLst>
          </p:cNvPr>
          <p:cNvSpPr txBox="1"/>
          <p:nvPr/>
        </p:nvSpPr>
        <p:spPr>
          <a:xfrm>
            <a:off x="-6424" y="2175919"/>
            <a:ext cx="287323" cy="34528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667" b="1" dirty="0">
                <a:solidFill>
                  <a:schemeClr val="bg1"/>
                </a:solidFill>
              </a:rPr>
              <a:t>Auteurs : </a:t>
            </a:r>
            <a:r>
              <a:rPr lang="fr-FR" sz="667" b="1" i="1" dirty="0">
                <a:solidFill>
                  <a:schemeClr val="bg1"/>
                </a:solidFill>
              </a:rPr>
              <a:t>Fourrier &amp; Lavie – 2022  </a:t>
            </a:r>
            <a:r>
              <a:rPr lang="fr-FR" sz="667" b="1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https://histographie.net/4e/theme-3-histoire/</a:t>
            </a:r>
            <a:r>
              <a:rPr lang="fr-FR" sz="667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69DF09-9BE3-428E-9B2D-0C1897288DBE}"/>
              </a:ext>
            </a:extLst>
          </p:cNvPr>
          <p:cNvSpPr txBox="1"/>
          <p:nvPr/>
        </p:nvSpPr>
        <p:spPr>
          <a:xfrm>
            <a:off x="6834336" y="5499556"/>
            <a:ext cx="47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Fourrier &amp; Lavie</a:t>
            </a:r>
          </a:p>
          <a:p>
            <a:pPr algn="ctr"/>
            <a:r>
              <a:rPr lang="fr-FR" sz="500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endParaRPr lang="fr-FR" sz="500" dirty="0"/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0F063232-76A9-4FDB-AE5A-5EA99DC6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42000" y="5455651"/>
            <a:ext cx="1778000" cy="253559"/>
          </a:xfrm>
        </p:spPr>
        <p:txBody>
          <a:bodyPr/>
          <a:lstStyle/>
          <a:p>
            <a:fld id="{E892C5C6-1BE3-49AE-A9EF-8E26FF25661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04013CE2-45EB-47B0-BF4D-EBE14AC40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37" y="0"/>
            <a:ext cx="741256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accent2">
                    <a:lumMod val="40000"/>
                    <a:lumOff val="60000"/>
                  </a:schemeClr>
                </a:solidFill>
                <a:ea typeface="Calibri" pitchFamily="34" charset="0"/>
                <a:cs typeface="Calibri" pitchFamily="34" charset="0"/>
              </a:rPr>
              <a:t>2 textes pour déclarer les droits de l’Homme et du Citoyen</a:t>
            </a:r>
            <a:endParaRPr lang="fr-FR" sz="2000" dirty="0">
              <a:solidFill>
                <a:schemeClr val="accent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37A4C8-540A-4F3E-952E-28F76D9321F0}"/>
              </a:ext>
            </a:extLst>
          </p:cNvPr>
          <p:cNvSpPr txBox="1"/>
          <p:nvPr/>
        </p:nvSpPr>
        <p:spPr>
          <a:xfrm>
            <a:off x="364043" y="724690"/>
            <a:ext cx="2797886" cy="280358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kern="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Déclaration des Droits de l'Homme et du Citoyen de 1789 (26 août)</a:t>
            </a:r>
          </a:p>
          <a:p>
            <a:pPr algn="ctr"/>
            <a:endParaRPr lang="fr-FR" sz="1200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Dès juillet 1789, différents projets sont présentés à l'Assemblée (notamment de </a:t>
            </a:r>
            <a:r>
              <a:rPr lang="fr-FR" sz="1200" u="sng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Mounier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fr-FR" sz="1200" u="sng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Sieyès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fr-FR" sz="1200" u="sng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Fayette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fr-FR" sz="1200" u="sng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Clermont-Tonnerre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fr-FR" sz="1200" u="sng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Champion de Cicé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fr-FR" sz="1200" u="sng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Mirabeau</a:t>
            </a:r>
            <a:r>
              <a:rPr lang="fr-FR" sz="1200" u="sng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Après de longs débats, un texte (inspiré en grande partie du projet de Champion de Cicé) est adopté et voté le 26 août 1789.</a:t>
            </a:r>
          </a:p>
          <a:p>
            <a:pPr algn="just"/>
            <a:endParaRPr lang="fr-FR" sz="12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fr-FR" sz="12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fr-FR" sz="12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endParaRPr lang="fr-FR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Image 13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E35E3EC1-097C-4475-9380-C1EF62666A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9" y="2858221"/>
            <a:ext cx="1747361" cy="208823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B201DEC-43A4-4E69-BC69-7E5360022068}"/>
              </a:ext>
            </a:extLst>
          </p:cNvPr>
          <p:cNvSpPr txBox="1"/>
          <p:nvPr/>
        </p:nvSpPr>
        <p:spPr>
          <a:xfrm>
            <a:off x="497631" y="4945732"/>
            <a:ext cx="230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Principal auteur des articles :</a:t>
            </a:r>
          </a:p>
          <a:p>
            <a:r>
              <a:rPr lang="fr-FR" sz="1200" dirty="0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4008E71-6F05-45DC-8F0C-6AE52ACA5BDA}"/>
              </a:ext>
            </a:extLst>
          </p:cNvPr>
          <p:cNvSpPr txBox="1"/>
          <p:nvPr/>
        </p:nvSpPr>
        <p:spPr>
          <a:xfrm>
            <a:off x="3449960" y="711944"/>
            <a:ext cx="3847729" cy="32771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Déclaration des Droits de l'Homme </a:t>
            </a:r>
          </a:p>
          <a:p>
            <a:pPr algn="ctr"/>
            <a:r>
              <a:rPr lang="fr-FR" sz="1200" b="1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 du Citoyen de 1793 (24 juin)</a:t>
            </a:r>
          </a:p>
          <a:p>
            <a:pPr algn="ctr"/>
            <a:endParaRPr lang="fr-FR" sz="1200" b="1" kern="0" dirty="0">
              <a:solidFill>
                <a:schemeClr val="accent3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Ce texte est rédigé au cours des premiers mois de l’année 1793 par une commission dont faisaient partie </a:t>
            </a:r>
            <a:r>
              <a:rPr lang="fr-FR" sz="1200" u="sng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hlinkClick r:id="rId11" tooltip="Louis Antoine de Saint-Ju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Saint-Just</a:t>
            </a:r>
            <a:r>
              <a:rPr lang="fr-FR" sz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 et </a:t>
            </a:r>
            <a:r>
              <a:rPr lang="fr-FR" sz="1200" u="sng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hlinkClick r:id="rId12" tooltip="Marie-Jean Hérault de Séchell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Hérault de Séchelles</a:t>
            </a:r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Cette déclaration, comme la constitution dont elle fait partie, ne sera jamais appliquée en raison de la guerre et de la chute des Montagnards durant l'été 1794.</a:t>
            </a:r>
          </a:p>
          <a:p>
            <a:pPr algn="just"/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fr-FR" sz="12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fr-FR" sz="12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Image 19" descr="Une image contenant personne, mur, intérieur, homme&#10;&#10;Description générée automatiquement">
            <a:extLst>
              <a:ext uri="{FF2B5EF4-FFF2-40B4-BE49-F238E27FC236}">
                <a16:creationId xmlns:a16="http://schemas.microsoft.com/office/drawing/2014/main" id="{D9CC1D0C-9967-4B4C-B911-E946346B988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08" y="2838189"/>
            <a:ext cx="1515949" cy="2070648"/>
          </a:xfrm>
          <a:prstGeom prst="rect">
            <a:avLst/>
          </a:prstGeom>
        </p:spPr>
      </p:pic>
      <p:pic>
        <p:nvPicPr>
          <p:cNvPr id="22" name="Image 21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B6E0625B-E54E-4303-AD71-2FCFAE32A6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61" y="2846423"/>
            <a:ext cx="1736304" cy="208751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FF14BBF-9EAA-4781-935F-3FE1CBDC7110}"/>
              </a:ext>
            </a:extLst>
          </p:cNvPr>
          <p:cNvSpPr txBox="1"/>
          <p:nvPr/>
        </p:nvSpPr>
        <p:spPr>
          <a:xfrm>
            <a:off x="3521967" y="4974161"/>
            <a:ext cx="367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Principaux auteurs des articles :</a:t>
            </a:r>
          </a:p>
          <a:p>
            <a:r>
              <a:rPr lang="fr-FR" sz="1200" dirty="0"/>
              <a:t> </a:t>
            </a:r>
          </a:p>
        </p:txBody>
      </p:sp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092B0AA0-6742-4D78-B455-02B69BA07E9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3" y="5009544"/>
            <a:ext cx="303672" cy="334039"/>
          </a:xfrm>
          <a:prstGeom prst="rect">
            <a:avLst/>
          </a:prstGeom>
        </p:spPr>
      </p:pic>
      <p:pic>
        <p:nvPicPr>
          <p:cNvPr id="26" name="Image 2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BA9247A-AFC9-43C4-BDAF-258D9B06762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44" y="4953675"/>
            <a:ext cx="303672" cy="3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6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87EC1C1-5DAE-435A-AA2C-C4C53C896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0"/>
            <a:ext cx="201007" cy="5715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8E6675-7C7B-451E-B449-07C2B1326088}"/>
              </a:ext>
            </a:extLst>
          </p:cNvPr>
          <p:cNvSpPr txBox="1"/>
          <p:nvPr/>
        </p:nvSpPr>
        <p:spPr>
          <a:xfrm>
            <a:off x="-6424" y="2175919"/>
            <a:ext cx="287323" cy="34528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667" b="1" dirty="0">
                <a:solidFill>
                  <a:schemeClr val="bg1"/>
                </a:solidFill>
              </a:rPr>
              <a:t>Auteurs : </a:t>
            </a:r>
            <a:r>
              <a:rPr lang="fr-FR" sz="667" b="1" i="1" dirty="0">
                <a:solidFill>
                  <a:schemeClr val="bg1"/>
                </a:solidFill>
              </a:rPr>
              <a:t>Fourrier &amp; Lavie – 2022  </a:t>
            </a:r>
            <a:r>
              <a:rPr lang="fr-FR" sz="667" b="1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https://histographie.net/4e/theme-3-histoire/</a:t>
            </a:r>
            <a:r>
              <a:rPr lang="fr-FR" sz="667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69DF09-9BE3-428E-9B2D-0C1897288DBE}"/>
              </a:ext>
            </a:extLst>
          </p:cNvPr>
          <p:cNvSpPr txBox="1"/>
          <p:nvPr/>
        </p:nvSpPr>
        <p:spPr>
          <a:xfrm>
            <a:off x="6834336" y="5499556"/>
            <a:ext cx="47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Fourrier &amp; Lavie</a:t>
            </a:r>
          </a:p>
          <a:p>
            <a:pPr algn="ctr"/>
            <a:r>
              <a:rPr lang="fr-FR" sz="500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endParaRPr lang="fr-FR" sz="500" dirty="0"/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0F063232-76A9-4FDB-AE5A-5EA99DC6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42000" y="5455651"/>
            <a:ext cx="1778000" cy="253559"/>
          </a:xfrm>
        </p:spPr>
        <p:txBody>
          <a:bodyPr/>
          <a:lstStyle/>
          <a:p>
            <a:fld id="{E892C5C6-1BE3-49AE-A9EF-8E26FF25661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37A4C8-540A-4F3E-952E-28F76D9321F0}"/>
              </a:ext>
            </a:extLst>
          </p:cNvPr>
          <p:cNvSpPr txBox="1"/>
          <p:nvPr/>
        </p:nvSpPr>
        <p:spPr>
          <a:xfrm>
            <a:off x="256103" y="49188"/>
            <a:ext cx="2753925" cy="377577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Déclaration des Droits de l'Homme et du Citoyen de</a:t>
            </a:r>
          </a:p>
          <a:p>
            <a:pPr algn="ctr"/>
            <a:endParaRPr lang="fr-FR" sz="1200" b="1" kern="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Article 1</a:t>
            </a:r>
            <a:r>
              <a:rPr lang="fr-FR" sz="1200" baseline="30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er</a:t>
            </a:r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Les hommes naissent et demeurent libres et égaux en droits. Les distinctions sociales ne peuvent être fondées que sur _________________________.</a:t>
            </a:r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Article 3</a:t>
            </a:r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Le principe de toute souveraineté réside essentiellement dans _______________. Nul corps, nul individu ne peut exercer d'autorité qui n'en émane expressément.</a:t>
            </a:r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 5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F2E0BC38-1176-4C5C-9B7C-DBBA69D248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02" y="5790"/>
            <a:ext cx="4508135" cy="5715000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F29E8E-B7F4-4197-B678-6D18A6A939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32" y="1489348"/>
            <a:ext cx="303672" cy="334039"/>
          </a:xfrm>
          <a:prstGeom prst="rect">
            <a:avLst/>
          </a:prstGeom>
        </p:spPr>
      </p:pic>
      <p:pic>
        <p:nvPicPr>
          <p:cNvPr id="24" name="Image 2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1A628CD-827E-4047-815F-C9C902380A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03" y="2209428"/>
            <a:ext cx="303672" cy="334039"/>
          </a:xfrm>
          <a:prstGeom prst="rect">
            <a:avLst/>
          </a:prstGeom>
        </p:spPr>
      </p:pic>
      <p:pic>
        <p:nvPicPr>
          <p:cNvPr id="27" name="Image 26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10C97F-DF53-4646-A5BF-FF830ADCD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30" y="265212"/>
            <a:ext cx="303672" cy="3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87EC1C1-5DAE-435A-AA2C-C4C53C896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0"/>
            <a:ext cx="201007" cy="5715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8E6675-7C7B-451E-B449-07C2B1326088}"/>
              </a:ext>
            </a:extLst>
          </p:cNvPr>
          <p:cNvSpPr txBox="1"/>
          <p:nvPr/>
        </p:nvSpPr>
        <p:spPr>
          <a:xfrm>
            <a:off x="-6424" y="2175919"/>
            <a:ext cx="287323" cy="34528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667" b="1" dirty="0">
                <a:solidFill>
                  <a:schemeClr val="bg1"/>
                </a:solidFill>
              </a:rPr>
              <a:t>Auteurs : </a:t>
            </a:r>
            <a:r>
              <a:rPr lang="fr-FR" sz="667" b="1" i="1" dirty="0">
                <a:solidFill>
                  <a:schemeClr val="bg1"/>
                </a:solidFill>
              </a:rPr>
              <a:t>Fourrier &amp; Lavie – 2022  </a:t>
            </a:r>
            <a:r>
              <a:rPr lang="fr-FR" sz="667" b="1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https://histographie.net/4e/theme-3-histoire/</a:t>
            </a:r>
            <a:r>
              <a:rPr lang="fr-FR" sz="667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69DF09-9BE3-428E-9B2D-0C1897288DBE}"/>
              </a:ext>
            </a:extLst>
          </p:cNvPr>
          <p:cNvSpPr txBox="1"/>
          <p:nvPr/>
        </p:nvSpPr>
        <p:spPr>
          <a:xfrm>
            <a:off x="6834336" y="5499556"/>
            <a:ext cx="47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Fourrier &amp; Lavie</a:t>
            </a:r>
          </a:p>
          <a:p>
            <a:pPr algn="ctr"/>
            <a:r>
              <a:rPr lang="fr-FR" sz="500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endParaRPr lang="fr-FR" sz="500" dirty="0"/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0F063232-76A9-4FDB-AE5A-5EA99DC6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42000" y="5455651"/>
            <a:ext cx="1778000" cy="253559"/>
          </a:xfrm>
        </p:spPr>
        <p:txBody>
          <a:bodyPr/>
          <a:lstStyle/>
          <a:p>
            <a:fld id="{E892C5C6-1BE3-49AE-A9EF-8E26FF25661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37A4C8-540A-4F3E-952E-28F76D9321F0}"/>
              </a:ext>
            </a:extLst>
          </p:cNvPr>
          <p:cNvSpPr txBox="1"/>
          <p:nvPr/>
        </p:nvSpPr>
        <p:spPr>
          <a:xfrm>
            <a:off x="256103" y="49188"/>
            <a:ext cx="3505980" cy="544764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Déclaration des Droits de l'Homme et du Citoyen de</a:t>
            </a:r>
          </a:p>
          <a:p>
            <a:pPr algn="ctr"/>
            <a:endParaRPr lang="fr-FR" sz="1200" b="1" kern="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Article 21. - Les secours publics sont une dette sacrée. La société doit la _____________ aux citoyens malheureux, soit en leur procurant du ___________, soit en assurant les moyens d'exister à ceux qui sont _________________de travailler.</a:t>
            </a:r>
          </a:p>
          <a:p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r>
              <a:rPr lang="fr-FR" sz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Article 22. - ________________ est le besoin de tous. La société doit favoriser de tout son pouvoir les progrès de la raison publique, et mettre l'instruction à la portée de tous les citoyens.</a:t>
            </a:r>
          </a:p>
          <a:p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r>
              <a:rPr lang="fr-FR" sz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Article 25. - La souveraineté réside dans le ________ ; elle est une et indivisible, imprescriptible et inaliénable.</a:t>
            </a:r>
          </a:p>
          <a:p>
            <a:r>
              <a:rPr lang="fr-FR" sz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Article 26. - Aucune portion du peuple ne peut exercer la puissance du peuple entier ; mais chaque section du souverain assemblée doit jouir du droit d'exprimer sa volonté avec une entière liberté.</a:t>
            </a:r>
          </a:p>
          <a:p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r>
              <a:rPr lang="fr-FR" sz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Article 29. - Chaque ______________________de concourir à la formation de la loi et à la nomination de ses mandataires ou de ses agents.</a:t>
            </a:r>
          </a:p>
          <a:p>
            <a:r>
              <a:rPr lang="fr-FR" sz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Article 35. - Quand le gouvernement viole les droits du peuple, l'insurrection est, pour le peuple et pour chaque portion du peuple, le plus sacré des droits et le plus indispensable des _______________.</a:t>
            </a:r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 descr="Une image contenant texte, cadre&#10;&#10;Description générée automatiquement">
            <a:extLst>
              <a:ext uri="{FF2B5EF4-FFF2-40B4-BE49-F238E27FC236}">
                <a16:creationId xmlns:a16="http://schemas.microsoft.com/office/drawing/2014/main" id="{2DBFDD94-F48D-4555-BBED-AE029D5C79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75" y="0"/>
            <a:ext cx="3778025" cy="5715000"/>
          </a:xfrm>
          <a:prstGeom prst="rect">
            <a:avLst/>
          </a:prstGeom>
        </p:spPr>
      </p:pic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F318657-8314-4BA0-AB34-AE04ED2758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90" y="1201316"/>
            <a:ext cx="303672" cy="334039"/>
          </a:xfrm>
          <a:prstGeom prst="rect">
            <a:avLst/>
          </a:prstGeom>
        </p:spPr>
      </p:pic>
      <p:pic>
        <p:nvPicPr>
          <p:cNvPr id="24" name="Image 2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1A628CD-827E-4047-815F-C9C902380A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16" y="1633547"/>
            <a:ext cx="303672" cy="334039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5AF58D3-65B8-451E-94F7-914B577FB9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43" y="2569651"/>
            <a:ext cx="303672" cy="334039"/>
          </a:xfrm>
          <a:prstGeom prst="rect">
            <a:avLst/>
          </a:prstGeom>
        </p:spPr>
      </p:pic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B2B1F5F3-4756-44DA-9624-4C13D1C1E8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26" y="3975305"/>
            <a:ext cx="303672" cy="334039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F29E8E-B7F4-4197-B678-6D18A6A939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90" y="733264"/>
            <a:ext cx="303672" cy="334039"/>
          </a:xfrm>
          <a:prstGeom prst="rect">
            <a:avLst/>
          </a:prstGeom>
        </p:spPr>
      </p:pic>
      <p:pic>
        <p:nvPicPr>
          <p:cNvPr id="27" name="Image 26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10C97F-DF53-4646-A5BF-FF830ADCD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48" y="183110"/>
            <a:ext cx="303672" cy="334039"/>
          </a:xfrm>
          <a:prstGeom prst="rect">
            <a:avLst/>
          </a:prstGeom>
        </p:spPr>
      </p:pic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FF272344-841F-4770-83ED-2BF4DB7AC2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48" y="5121612"/>
            <a:ext cx="303672" cy="3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7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87EC1C1-5DAE-435A-AA2C-C4C53C896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0"/>
            <a:ext cx="201007" cy="5715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8E6675-7C7B-451E-B449-07C2B1326088}"/>
              </a:ext>
            </a:extLst>
          </p:cNvPr>
          <p:cNvSpPr txBox="1"/>
          <p:nvPr/>
        </p:nvSpPr>
        <p:spPr>
          <a:xfrm>
            <a:off x="-6424" y="2175919"/>
            <a:ext cx="287323" cy="34528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667" b="1" dirty="0">
                <a:solidFill>
                  <a:schemeClr val="bg1"/>
                </a:solidFill>
              </a:rPr>
              <a:t>Auteurs : </a:t>
            </a:r>
            <a:r>
              <a:rPr lang="fr-FR" sz="667" b="1" i="1" dirty="0">
                <a:solidFill>
                  <a:schemeClr val="bg1"/>
                </a:solidFill>
              </a:rPr>
              <a:t>Fourrier &amp; Lavie – 2022  </a:t>
            </a:r>
            <a:r>
              <a:rPr lang="fr-FR" sz="667" b="1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https://histographie.net/4e/theme-3-histoire/</a:t>
            </a:r>
            <a:r>
              <a:rPr lang="fr-FR" sz="667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69DF09-9BE3-428E-9B2D-0C1897288DBE}"/>
              </a:ext>
            </a:extLst>
          </p:cNvPr>
          <p:cNvSpPr txBox="1"/>
          <p:nvPr/>
        </p:nvSpPr>
        <p:spPr>
          <a:xfrm>
            <a:off x="6834336" y="5499556"/>
            <a:ext cx="47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Fourrier &amp; Lavie</a:t>
            </a:r>
          </a:p>
          <a:p>
            <a:pPr algn="ctr"/>
            <a:r>
              <a:rPr lang="fr-FR" sz="500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endParaRPr lang="fr-FR" sz="500" dirty="0"/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0F063232-76A9-4FDB-AE5A-5EA99DC6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42000" y="5455651"/>
            <a:ext cx="1778000" cy="253559"/>
          </a:xfrm>
        </p:spPr>
        <p:txBody>
          <a:bodyPr/>
          <a:lstStyle/>
          <a:p>
            <a:fld id="{E892C5C6-1BE3-49AE-A9EF-8E26FF25661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04013CE2-45EB-47B0-BF4D-EBE14AC40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37" y="0"/>
            <a:ext cx="741256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accent2">
                    <a:lumMod val="40000"/>
                    <a:lumOff val="60000"/>
                  </a:schemeClr>
                </a:solidFill>
                <a:ea typeface="Calibri" pitchFamily="34" charset="0"/>
                <a:cs typeface="Calibri" pitchFamily="34" charset="0"/>
              </a:rPr>
              <a:t>Synthèse : 2 textes pour 2 pensées révolutionnaires</a:t>
            </a:r>
            <a:endParaRPr lang="fr-FR" sz="2000" dirty="0">
              <a:solidFill>
                <a:schemeClr val="accent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2A14B22-135D-47C0-B525-7D37147D662E}"/>
              </a:ext>
            </a:extLst>
          </p:cNvPr>
          <p:cNvSpPr txBox="1"/>
          <p:nvPr/>
        </p:nvSpPr>
        <p:spPr>
          <a:xfrm>
            <a:off x="420633" y="4369668"/>
            <a:ext cx="6984776" cy="92333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Répartissez les propositions suivantes dans le tableau selon les deux types de déclaration : </a:t>
            </a:r>
          </a:p>
          <a:p>
            <a:pPr algn="just"/>
            <a:endParaRPr lang="fr-FR" sz="1200" dirty="0"/>
          </a:p>
          <a:p>
            <a:pPr algn="just"/>
            <a:r>
              <a:rPr lang="fr-FR" sz="1000" dirty="0"/>
              <a:t>Suffrage universel (masculin) – Révolution libérale – Révolution démocratique et sociale - La NATION est souveraine, pas le PEUPLE - Constitution intégrant des formes de démocratie directe - Système censitaire de vote - Proclamation des droits sociaux - Suppression de l’esclavage - Maintien de l’esclavage - Maximum des prix institué (politique sociale) - Le PEUPLE est souverain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A9A02C85-84D3-4354-B461-2455701A6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427201"/>
              </p:ext>
            </p:extLst>
          </p:nvPr>
        </p:nvGraphicFramePr>
        <p:xfrm>
          <a:off x="591729" y="639219"/>
          <a:ext cx="6480720" cy="153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389058638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4058595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57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0" dirty="0">
                          <a:solidFill>
                            <a:srgbClr val="00206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Déclaration des Droits de l'Homme et du Citoyen de 1789 (26 août)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0" dirty="0">
                          <a:solidFill>
                            <a:srgbClr val="FF000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Déclaration des Droits de l'Homme </a:t>
                      </a:r>
                    </a:p>
                    <a:p>
                      <a:pPr algn="ctr"/>
                      <a:r>
                        <a:rPr lang="fr-FR" sz="1400" b="1" kern="0" dirty="0">
                          <a:solidFill>
                            <a:srgbClr val="FF000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 du Citoyen de 1793 (24 juin)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22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Type de révolution 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Type de révolution : 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3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07009"/>
                  </a:ext>
                </a:extLst>
              </a:tr>
            </a:tbl>
          </a:graphicData>
        </a:graphic>
      </p:graphicFrame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38102163-C485-4DB9-9E01-30865C5465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2" y="4153644"/>
            <a:ext cx="303672" cy="3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7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87EC1C1-5DAE-435A-AA2C-C4C53C896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0"/>
            <a:ext cx="201007" cy="5715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8E6675-7C7B-451E-B449-07C2B1326088}"/>
              </a:ext>
            </a:extLst>
          </p:cNvPr>
          <p:cNvSpPr txBox="1"/>
          <p:nvPr/>
        </p:nvSpPr>
        <p:spPr>
          <a:xfrm>
            <a:off x="-6424" y="2175919"/>
            <a:ext cx="287323" cy="34528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667" b="1" dirty="0">
                <a:solidFill>
                  <a:schemeClr val="bg1"/>
                </a:solidFill>
              </a:rPr>
              <a:t>Auteurs : </a:t>
            </a:r>
            <a:r>
              <a:rPr lang="fr-FR" sz="667" b="1" i="1" dirty="0">
                <a:solidFill>
                  <a:schemeClr val="bg1"/>
                </a:solidFill>
              </a:rPr>
              <a:t>Fourrier &amp; Lavie – 2022  </a:t>
            </a:r>
            <a:r>
              <a:rPr lang="fr-FR" sz="667" b="1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https://histographie.net/4e/theme-3-histoire/</a:t>
            </a:r>
            <a:r>
              <a:rPr lang="fr-FR" sz="667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69DF09-9BE3-428E-9B2D-0C1897288DBE}"/>
              </a:ext>
            </a:extLst>
          </p:cNvPr>
          <p:cNvSpPr txBox="1"/>
          <p:nvPr/>
        </p:nvSpPr>
        <p:spPr>
          <a:xfrm>
            <a:off x="6834336" y="5499556"/>
            <a:ext cx="47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Fourrier &amp; Lavie</a:t>
            </a:r>
          </a:p>
          <a:p>
            <a:pPr algn="ctr"/>
            <a:r>
              <a:rPr lang="fr-FR" sz="500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endParaRPr lang="fr-FR" sz="500" dirty="0"/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0F063232-76A9-4FDB-AE5A-5EA99DC6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42000" y="5455651"/>
            <a:ext cx="1778000" cy="253559"/>
          </a:xfrm>
        </p:spPr>
        <p:txBody>
          <a:bodyPr/>
          <a:lstStyle/>
          <a:p>
            <a:fld id="{E892C5C6-1BE3-49AE-A9EF-8E26FF25661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04013CE2-45EB-47B0-BF4D-EBE14AC40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37" y="0"/>
            <a:ext cx="741256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accent2">
                    <a:lumMod val="40000"/>
                    <a:lumOff val="60000"/>
                  </a:schemeClr>
                </a:solidFill>
                <a:ea typeface="Calibri" pitchFamily="34" charset="0"/>
                <a:cs typeface="Calibri" pitchFamily="34" charset="0"/>
              </a:rPr>
              <a:t>Les acteurs de 1789</a:t>
            </a:r>
            <a:endParaRPr lang="fr-FR" sz="2000" dirty="0">
              <a:solidFill>
                <a:schemeClr val="accent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A9A02C85-84D3-4354-B461-2455701A6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453672"/>
              </p:ext>
            </p:extLst>
          </p:nvPr>
        </p:nvGraphicFramePr>
        <p:xfrm>
          <a:off x="591728" y="639219"/>
          <a:ext cx="6530639" cy="562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0639">
                  <a:extLst>
                    <a:ext uri="{9D8B030D-6E8A-4147-A177-3AD203B41FA5}">
                      <a16:colId xmlns:a16="http://schemas.microsoft.com/office/drawing/2014/main" val="4058595252"/>
                    </a:ext>
                  </a:extLst>
                </a:gridCol>
              </a:tblGrid>
              <a:tr h="562097">
                <a:tc>
                  <a:txBody>
                    <a:bodyPr/>
                    <a:lstStyle/>
                    <a:p>
                      <a:pPr marL="0" marR="0" lvl="0" indent="0" algn="ctr" defTabSz="57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0" dirty="0">
                          <a:solidFill>
                            <a:srgbClr val="00206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Déclaration des Droits de l'Homme et du Citoyen de 1789 (26 août)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220629"/>
                  </a:ext>
                </a:extLst>
              </a:tr>
            </a:tbl>
          </a:graphicData>
        </a:graphic>
      </p:graphicFrame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3580F82-126C-4A72-9A71-6FA9A48FA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828012"/>
              </p:ext>
            </p:extLst>
          </p:nvPr>
        </p:nvGraphicFramePr>
        <p:xfrm>
          <a:off x="600294" y="1345332"/>
          <a:ext cx="64087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3433F6AD-6119-4A28-BB76-33F04523A1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" y="3099525"/>
            <a:ext cx="303672" cy="334039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E067896-81EB-4386-AA4B-4F4D6DB4B7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5" y="5121612"/>
            <a:ext cx="303672" cy="334039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BCA29AF-9105-4801-9792-5675141290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95" y="3099525"/>
            <a:ext cx="303672" cy="334039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926D569-88FE-4991-8B09-8ABFCD9B6A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50" y="5121612"/>
            <a:ext cx="303672" cy="334039"/>
          </a:xfrm>
          <a:prstGeom prst="rect">
            <a:avLst/>
          </a:prstGeom>
        </p:spPr>
      </p:pic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71F82087-EB09-43F0-B921-F46361B866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52" y="1376890"/>
            <a:ext cx="303672" cy="334039"/>
          </a:xfrm>
          <a:prstGeom prst="rect">
            <a:avLst/>
          </a:prstGeom>
        </p:spPr>
      </p:pic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ED1BC1F-9427-455D-AD9B-C704C0FAEB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4" y="3419485"/>
            <a:ext cx="303672" cy="334039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FF40D5F9-9342-4D7C-BFAD-D3EACACDB8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0" y="1350779"/>
            <a:ext cx="303672" cy="334039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2C6202D1-FBA5-4133-8F59-307B9687E0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41" y="3361556"/>
            <a:ext cx="303672" cy="3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87EC1C1-5DAE-435A-AA2C-C4C53C896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0"/>
            <a:ext cx="201007" cy="5715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8E6675-7C7B-451E-B449-07C2B1326088}"/>
              </a:ext>
            </a:extLst>
          </p:cNvPr>
          <p:cNvSpPr txBox="1"/>
          <p:nvPr/>
        </p:nvSpPr>
        <p:spPr>
          <a:xfrm>
            <a:off x="-6424" y="2175919"/>
            <a:ext cx="287323" cy="34528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667" b="1" dirty="0">
                <a:solidFill>
                  <a:schemeClr val="bg1"/>
                </a:solidFill>
              </a:rPr>
              <a:t>Auteurs : </a:t>
            </a:r>
            <a:r>
              <a:rPr lang="fr-FR" sz="667" b="1" i="1" dirty="0">
                <a:solidFill>
                  <a:schemeClr val="bg1"/>
                </a:solidFill>
              </a:rPr>
              <a:t>Fourrier &amp; Lavie – 2022  </a:t>
            </a:r>
            <a:r>
              <a:rPr lang="fr-FR" sz="667" b="1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https://histographie.net/4e/theme-3-histoire/</a:t>
            </a:r>
            <a:r>
              <a:rPr lang="fr-FR" sz="667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69DF09-9BE3-428E-9B2D-0C1897288DBE}"/>
              </a:ext>
            </a:extLst>
          </p:cNvPr>
          <p:cNvSpPr txBox="1"/>
          <p:nvPr/>
        </p:nvSpPr>
        <p:spPr>
          <a:xfrm>
            <a:off x="6834336" y="5499556"/>
            <a:ext cx="476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Fourrier &amp; Lavie</a:t>
            </a:r>
          </a:p>
          <a:p>
            <a:pPr algn="ctr"/>
            <a:r>
              <a:rPr lang="fr-FR" sz="500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endParaRPr lang="fr-FR" sz="500" dirty="0"/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0F063232-76A9-4FDB-AE5A-5EA99DC6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42000" y="5455651"/>
            <a:ext cx="1778000" cy="253559"/>
          </a:xfrm>
        </p:spPr>
        <p:txBody>
          <a:bodyPr/>
          <a:lstStyle/>
          <a:p>
            <a:fld id="{E892C5C6-1BE3-49AE-A9EF-8E26FF25661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04013CE2-45EB-47B0-BF4D-EBE14AC40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37" y="0"/>
            <a:ext cx="741256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accent2">
                    <a:lumMod val="40000"/>
                    <a:lumOff val="60000"/>
                  </a:schemeClr>
                </a:solidFill>
                <a:ea typeface="Calibri" pitchFamily="34" charset="0"/>
                <a:cs typeface="Calibri" pitchFamily="34" charset="0"/>
              </a:rPr>
              <a:t>Les acteurs de 1793</a:t>
            </a:r>
            <a:endParaRPr lang="fr-FR" sz="2000" dirty="0">
              <a:solidFill>
                <a:schemeClr val="accent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A9A02C85-84D3-4354-B461-2455701A6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63737"/>
              </p:ext>
            </p:extLst>
          </p:nvPr>
        </p:nvGraphicFramePr>
        <p:xfrm>
          <a:off x="591728" y="639219"/>
          <a:ext cx="6530639" cy="5620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30639">
                  <a:extLst>
                    <a:ext uri="{9D8B030D-6E8A-4147-A177-3AD203B41FA5}">
                      <a16:colId xmlns:a16="http://schemas.microsoft.com/office/drawing/2014/main" val="4058595252"/>
                    </a:ext>
                  </a:extLst>
                </a:gridCol>
              </a:tblGrid>
              <a:tr h="562097"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0" dirty="0">
                          <a:solidFill>
                            <a:schemeClr val="tx1"/>
                          </a:solidFill>
                          <a:effectLst/>
                        </a:rPr>
                        <a:t>La Déclaration des Droits de l'Homme </a:t>
                      </a:r>
                    </a:p>
                    <a:p>
                      <a:pPr algn="ctr"/>
                      <a:r>
                        <a:rPr lang="fr-FR" sz="1400" b="1" kern="0" dirty="0">
                          <a:solidFill>
                            <a:schemeClr val="tx1"/>
                          </a:solidFill>
                          <a:effectLst/>
                        </a:rPr>
                        <a:t>et du Citoyen de 1793 (24 juin)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220629"/>
                  </a:ext>
                </a:extLst>
              </a:tr>
            </a:tbl>
          </a:graphicData>
        </a:graphic>
      </p:graphicFrame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3580F82-126C-4A72-9A71-6FA9A48FA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914160"/>
              </p:ext>
            </p:extLst>
          </p:nvPr>
        </p:nvGraphicFramePr>
        <p:xfrm>
          <a:off x="600294" y="1345332"/>
          <a:ext cx="64087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FBA2B83-DC50-410C-8587-EA85259BE7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" y="2065412"/>
            <a:ext cx="303672" cy="334039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6C6A331-913D-4901-B789-EB48E14F23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2" y="4081636"/>
            <a:ext cx="303672" cy="334039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6CA519DC-D9B8-4B1D-96FA-1749AB3A11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50" y="2065411"/>
            <a:ext cx="303672" cy="334039"/>
          </a:xfrm>
          <a:prstGeom prst="rect">
            <a:avLst/>
          </a:prstGeom>
        </p:spPr>
      </p:pic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9E2618AA-C4D6-4C08-AC70-2E40DE909E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89" y="4081635"/>
            <a:ext cx="303672" cy="334039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7DA998C1-D0CC-4EAF-A362-A7CCC2D757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4" y="1355044"/>
            <a:ext cx="303672" cy="334039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33EC1B43-3B68-4056-9EC4-69CB92F8BF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3" y="3433564"/>
            <a:ext cx="303672" cy="334039"/>
          </a:xfrm>
          <a:prstGeom prst="rect">
            <a:avLst/>
          </a:prstGeom>
        </p:spPr>
      </p:pic>
      <p:pic>
        <p:nvPicPr>
          <p:cNvPr id="22" name="Image 21" descr="Une image contenant texte&#10;&#10;Description générée automatiquement">
            <a:extLst>
              <a:ext uri="{FF2B5EF4-FFF2-40B4-BE49-F238E27FC236}">
                <a16:creationId xmlns:a16="http://schemas.microsoft.com/office/drawing/2014/main" id="{4EECAEC1-FC30-4F49-922D-C15F7849B7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0" y="1345332"/>
            <a:ext cx="303672" cy="334039"/>
          </a:xfrm>
          <a:prstGeom prst="rect">
            <a:avLst/>
          </a:prstGeom>
        </p:spPr>
      </p:pic>
      <p:pic>
        <p:nvPicPr>
          <p:cNvPr id="23" name="Image 2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38E1E43-37AD-4446-B95D-B4D8D672B5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0" y="3412790"/>
            <a:ext cx="303672" cy="3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30374"/>
      </p:ext>
    </p:extLst>
  </p:cSld>
  <p:clrMapOvr>
    <a:masterClrMapping/>
  </p:clrMapOvr>
</p:sld>
</file>

<file path=ppt/theme/theme1.xml><?xml version="1.0" encoding="utf-8"?>
<a:theme xmlns:a="http://schemas.openxmlformats.org/drawingml/2006/main" name="Profondeur">
  <a:themeElements>
    <a:clrScheme name="Profondeur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Profondeur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eu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TM04033923[[fn=Profondeur]]</Template>
  <TotalTime>2658</TotalTime>
  <Words>1011</Words>
  <Application>Microsoft Office PowerPoint</Application>
  <PresentationFormat>Personnalisé</PresentationFormat>
  <Paragraphs>118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Times New Roman</vt:lpstr>
      <vt:lpstr>Profondeur</vt:lpstr>
      <vt:lpstr>Activité    Comparer les deux types de révolutionnaires :  ceux de 1789, les libéraux  et  ceux de 1793, les démocrates et sociaux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</dc:creator>
  <cp:lastModifiedBy>Fourrier-lavie Mayeul</cp:lastModifiedBy>
  <cp:revision>312</cp:revision>
  <dcterms:created xsi:type="dcterms:W3CDTF">2020-01-27T12:22:11Z</dcterms:created>
  <dcterms:modified xsi:type="dcterms:W3CDTF">2022-04-28T16:43:36Z</dcterms:modified>
</cp:coreProperties>
</file>