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044" r:id="rId1"/>
  </p:sldMasterIdLst>
  <p:notesMasterIdLst>
    <p:notesMasterId r:id="rId15"/>
  </p:notesMasterIdLst>
  <p:sldIdLst>
    <p:sldId id="775" r:id="rId2"/>
    <p:sldId id="884" r:id="rId3"/>
    <p:sldId id="885" r:id="rId4"/>
    <p:sldId id="886" r:id="rId5"/>
    <p:sldId id="887" r:id="rId6"/>
    <p:sldId id="888" r:id="rId7"/>
    <p:sldId id="889" r:id="rId8"/>
    <p:sldId id="890" r:id="rId9"/>
    <p:sldId id="891" r:id="rId10"/>
    <p:sldId id="878" r:id="rId11"/>
    <p:sldId id="880" r:id="rId12"/>
    <p:sldId id="881" r:id="rId13"/>
    <p:sldId id="882" r:id="rId14"/>
  </p:sldIdLst>
  <p:sldSz cx="7620000" cy="5715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userDrawn="1">
          <p15:clr>
            <a:srgbClr val="A4A3A4"/>
          </p15:clr>
        </p15:guide>
        <p15:guide id="2" pos="240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06" autoAdjust="0"/>
    <p:restoredTop sz="94660"/>
  </p:normalViewPr>
  <p:slideViewPr>
    <p:cSldViewPr>
      <p:cViewPr varScale="1">
        <p:scale>
          <a:sx n="186" d="100"/>
          <a:sy n="186" d="100"/>
        </p:scale>
        <p:origin x="2048" y="132"/>
      </p:cViewPr>
      <p:guideLst>
        <p:guide orient="horz" pos="1800"/>
        <p:guide pos="240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3.xml.rels><?xml version="1.0" encoding="UTF-8" standalone="yes"?>
<Relationships xmlns="http://schemas.openxmlformats.org/package/2006/relationships"><Relationship Id="rId1" Type="http://schemas.openxmlformats.org/officeDocument/2006/relationships/image" Target="../media/image13.jpeg"/></Relationships>
</file>

<file path=ppt/diagrams/_rels/drawing3.xml.rels><?xml version="1.0" encoding="UTF-8" standalone="yes"?>
<Relationships xmlns="http://schemas.openxmlformats.org/package/2006/relationships"><Relationship Id="rId1" Type="http://schemas.openxmlformats.org/officeDocument/2006/relationships/image" Target="../media/image13.jpeg"/></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6DDEC1-1A60-4D1D-AA65-006675AE3789}" type="doc">
      <dgm:prSet loTypeId="urn:microsoft.com/office/officeart/2005/8/layout/lProcess1" loCatId="process" qsTypeId="urn:microsoft.com/office/officeart/2005/8/quickstyle/3d1" qsCatId="3D" csTypeId="urn:microsoft.com/office/officeart/2005/8/colors/accent6_2" csCatId="accent6" phldr="1"/>
      <dgm:spPr/>
      <dgm:t>
        <a:bodyPr/>
        <a:lstStyle/>
        <a:p>
          <a:endParaRPr lang="fr-FR"/>
        </a:p>
      </dgm:t>
    </dgm:pt>
    <dgm:pt modelId="{93CC5500-54AB-464D-AA24-900564CD2CE7}">
      <dgm:prSet phldrT="[Texte]"/>
      <dgm:spPr/>
      <dgm:t>
        <a:bodyPr/>
        <a:lstStyle/>
        <a:p>
          <a:r>
            <a:rPr lang="fr-FR" dirty="0"/>
            <a:t>Une révolution issue d’une défaite militaire</a:t>
          </a:r>
        </a:p>
      </dgm:t>
    </dgm:pt>
    <dgm:pt modelId="{B6F2DF4F-E135-4CBB-A4FE-9B34E06AD13C}" type="parTrans" cxnId="{1670AF38-E0B6-45AC-B6D2-419B3EEC989B}">
      <dgm:prSet/>
      <dgm:spPr/>
      <dgm:t>
        <a:bodyPr/>
        <a:lstStyle/>
        <a:p>
          <a:endParaRPr lang="fr-FR"/>
        </a:p>
      </dgm:t>
    </dgm:pt>
    <dgm:pt modelId="{EA108966-3191-41AE-9B31-BF877B82C795}" type="sibTrans" cxnId="{1670AF38-E0B6-45AC-B6D2-419B3EEC989B}">
      <dgm:prSet/>
      <dgm:spPr/>
      <dgm:t>
        <a:bodyPr/>
        <a:lstStyle/>
        <a:p>
          <a:endParaRPr lang="fr-FR"/>
        </a:p>
      </dgm:t>
    </dgm:pt>
    <dgm:pt modelId="{6B7BECE6-8D70-400F-B3AE-6851EA37FD82}">
      <dgm:prSet phldrT="[Texte]"/>
      <dgm:spPr/>
      <dgm:t>
        <a:bodyPr/>
        <a:lstStyle/>
        <a:p>
          <a:r>
            <a:rPr lang="fr-FR" dirty="0"/>
            <a:t>2 septembre 1870 défaite de Napoléon III à Sedan face aux Prussiens</a:t>
          </a:r>
        </a:p>
      </dgm:t>
    </dgm:pt>
    <dgm:pt modelId="{BA8B6379-83C7-42C0-853A-D1B5A8506898}" type="parTrans" cxnId="{884BAAA6-B280-4EF1-AA02-0F0FA7072ADC}">
      <dgm:prSet/>
      <dgm:spPr/>
      <dgm:t>
        <a:bodyPr/>
        <a:lstStyle/>
        <a:p>
          <a:endParaRPr lang="fr-FR"/>
        </a:p>
      </dgm:t>
    </dgm:pt>
    <dgm:pt modelId="{BE423C9A-3F0F-4A39-9CEF-C2809BB242E4}" type="sibTrans" cxnId="{884BAAA6-B280-4EF1-AA02-0F0FA7072ADC}">
      <dgm:prSet/>
      <dgm:spPr/>
      <dgm:t>
        <a:bodyPr/>
        <a:lstStyle/>
        <a:p>
          <a:endParaRPr lang="fr-FR"/>
        </a:p>
      </dgm:t>
    </dgm:pt>
    <dgm:pt modelId="{D962C936-1A36-4467-9911-3154CDF2B1A3}">
      <dgm:prSet phldrT="[Texte]"/>
      <dgm:spPr/>
      <dgm:t>
        <a:bodyPr/>
        <a:lstStyle/>
        <a:p>
          <a:r>
            <a:rPr lang="fr-FR" dirty="0"/>
            <a:t>Révolution du 4 septembre, en quelques heures sans effusion de sang : République et poursuite de la guerre </a:t>
          </a:r>
        </a:p>
      </dgm:t>
    </dgm:pt>
    <dgm:pt modelId="{8A9F2D47-7144-438B-B0C2-5CAA8180ADDD}" type="parTrans" cxnId="{65B4A85B-DFFA-43E2-A791-BE567FDB053D}">
      <dgm:prSet/>
      <dgm:spPr/>
      <dgm:t>
        <a:bodyPr/>
        <a:lstStyle/>
        <a:p>
          <a:endParaRPr lang="fr-FR"/>
        </a:p>
      </dgm:t>
    </dgm:pt>
    <dgm:pt modelId="{6BAE001C-5CDF-4F83-8F65-4E975DAD43E0}" type="sibTrans" cxnId="{65B4A85B-DFFA-43E2-A791-BE567FDB053D}">
      <dgm:prSet/>
      <dgm:spPr/>
      <dgm:t>
        <a:bodyPr/>
        <a:lstStyle/>
        <a:p>
          <a:endParaRPr lang="fr-FR"/>
        </a:p>
      </dgm:t>
    </dgm:pt>
    <dgm:pt modelId="{97950D80-D9E4-4A1D-ADED-B1C6B6EA665E}">
      <dgm:prSet phldrT="[Texte]"/>
      <dgm:spPr/>
      <dgm:t>
        <a:bodyPr/>
        <a:lstStyle/>
        <a:p>
          <a:r>
            <a:rPr lang="fr-FR" dirty="0"/>
            <a:t>Un conflit entre la population parisienne et l’Assemblée </a:t>
          </a:r>
        </a:p>
      </dgm:t>
    </dgm:pt>
    <dgm:pt modelId="{4AFC758C-78D4-4C1F-90FC-64A193AECEBE}" type="parTrans" cxnId="{13EFA74F-B93A-41D0-BF48-DB2EC5FCEBD6}">
      <dgm:prSet/>
      <dgm:spPr/>
      <dgm:t>
        <a:bodyPr/>
        <a:lstStyle/>
        <a:p>
          <a:endParaRPr lang="fr-FR"/>
        </a:p>
      </dgm:t>
    </dgm:pt>
    <dgm:pt modelId="{3C8AF4AB-B0CD-49FE-B8B7-9E8F4B4AF1EF}" type="sibTrans" cxnId="{13EFA74F-B93A-41D0-BF48-DB2EC5FCEBD6}">
      <dgm:prSet/>
      <dgm:spPr/>
      <dgm:t>
        <a:bodyPr/>
        <a:lstStyle/>
        <a:p>
          <a:endParaRPr lang="fr-FR"/>
        </a:p>
      </dgm:t>
    </dgm:pt>
    <dgm:pt modelId="{A563F43B-10DA-442E-AC2C-90D2FBB3FAC4}">
      <dgm:prSet phldrT="[Texte]"/>
      <dgm:spPr/>
      <dgm:t>
        <a:bodyPr/>
        <a:lstStyle/>
        <a:p>
          <a:r>
            <a:rPr lang="fr-FR" dirty="0"/>
            <a:t>Sentiment patriotique blessé</a:t>
          </a:r>
        </a:p>
      </dgm:t>
    </dgm:pt>
    <dgm:pt modelId="{D5874E1C-CD36-44BE-957D-C1092B505822}" type="parTrans" cxnId="{605868DF-CA59-42DA-A6C2-402ABFE44D00}">
      <dgm:prSet/>
      <dgm:spPr/>
      <dgm:t>
        <a:bodyPr/>
        <a:lstStyle/>
        <a:p>
          <a:endParaRPr lang="fr-FR"/>
        </a:p>
      </dgm:t>
    </dgm:pt>
    <dgm:pt modelId="{9FDFFB61-34EA-4174-BBE7-5821DADECB7B}" type="sibTrans" cxnId="{605868DF-CA59-42DA-A6C2-402ABFE44D00}">
      <dgm:prSet/>
      <dgm:spPr/>
      <dgm:t>
        <a:bodyPr/>
        <a:lstStyle/>
        <a:p>
          <a:endParaRPr lang="fr-FR"/>
        </a:p>
      </dgm:t>
    </dgm:pt>
    <dgm:pt modelId="{1C908BD3-3938-49E1-85DF-BE0F58644396}">
      <dgm:prSet phldrT="[Texte]"/>
      <dgm:spPr/>
      <dgm:t>
        <a:bodyPr/>
        <a:lstStyle/>
        <a:p>
          <a:r>
            <a:rPr lang="fr-FR" dirty="0"/>
            <a:t>Situation sociale tendue</a:t>
          </a:r>
        </a:p>
      </dgm:t>
    </dgm:pt>
    <dgm:pt modelId="{46B7A342-81F4-4447-8DDB-68694565DA81}" type="parTrans" cxnId="{82092ADC-76C8-4B61-B418-E380F45DC5FF}">
      <dgm:prSet/>
      <dgm:spPr/>
      <dgm:t>
        <a:bodyPr/>
        <a:lstStyle/>
        <a:p>
          <a:endParaRPr lang="fr-FR"/>
        </a:p>
      </dgm:t>
    </dgm:pt>
    <dgm:pt modelId="{596C48F9-D3A0-400C-8BEB-5E1A7C817E08}" type="sibTrans" cxnId="{82092ADC-76C8-4B61-B418-E380F45DC5FF}">
      <dgm:prSet/>
      <dgm:spPr/>
      <dgm:t>
        <a:bodyPr/>
        <a:lstStyle/>
        <a:p>
          <a:endParaRPr lang="fr-FR"/>
        </a:p>
      </dgm:t>
    </dgm:pt>
    <dgm:pt modelId="{1F0F66B3-4EAE-48E2-BA6E-4A6F2BB1A9F6}">
      <dgm:prSet phldrT="[Texte]"/>
      <dgm:spPr/>
      <dgm:t>
        <a:bodyPr/>
        <a:lstStyle/>
        <a:p>
          <a:r>
            <a:rPr lang="fr-FR" dirty="0"/>
            <a:t>8 février 1871 élection d’une nouvelle Assemblée pour signer la paix avec Bismarck : 1/3 de nobles, exécutif confié à Thiers</a:t>
          </a:r>
        </a:p>
      </dgm:t>
    </dgm:pt>
    <dgm:pt modelId="{F1315B7F-011E-414D-94FF-C096622967ED}" type="parTrans" cxnId="{405DCA1B-9607-45BC-A945-D130287789F0}">
      <dgm:prSet/>
      <dgm:spPr/>
      <dgm:t>
        <a:bodyPr/>
        <a:lstStyle/>
        <a:p>
          <a:endParaRPr lang="fr-FR"/>
        </a:p>
      </dgm:t>
    </dgm:pt>
    <dgm:pt modelId="{04DAD0B6-57B6-47AE-A089-2704B5311675}" type="sibTrans" cxnId="{405DCA1B-9607-45BC-A945-D130287789F0}">
      <dgm:prSet/>
      <dgm:spPr/>
      <dgm:t>
        <a:bodyPr/>
        <a:lstStyle/>
        <a:p>
          <a:endParaRPr lang="fr-FR"/>
        </a:p>
      </dgm:t>
    </dgm:pt>
    <dgm:pt modelId="{7C6120A0-CEA9-43EB-A04D-1D7DD6AA7320}">
      <dgm:prSet phldrT="[Texte]"/>
      <dgm:spPr/>
      <dgm:t>
        <a:bodyPr/>
        <a:lstStyle/>
        <a:p>
          <a:r>
            <a:rPr lang="fr-FR" dirty="0"/>
            <a:t>Perte de l’Alsace et de la Moselle, importantes indemnités, défilé des troupes prussiennes sur les Champs-Élysées le 1</a:t>
          </a:r>
          <a:r>
            <a:rPr lang="fr-FR" baseline="30000" dirty="0"/>
            <a:t>er</a:t>
          </a:r>
          <a:r>
            <a:rPr lang="fr-FR" dirty="0"/>
            <a:t> mars</a:t>
          </a:r>
        </a:p>
      </dgm:t>
    </dgm:pt>
    <dgm:pt modelId="{E435803A-70AE-4050-BF4B-788E9D894C18}" type="parTrans" cxnId="{483F85D3-78D7-4495-BABC-334291905088}">
      <dgm:prSet/>
      <dgm:spPr/>
      <dgm:t>
        <a:bodyPr/>
        <a:lstStyle/>
        <a:p>
          <a:endParaRPr lang="fr-FR"/>
        </a:p>
      </dgm:t>
    </dgm:pt>
    <dgm:pt modelId="{97F8856B-77AF-4ADE-9645-D507D51ACB31}" type="sibTrans" cxnId="{483F85D3-78D7-4495-BABC-334291905088}">
      <dgm:prSet/>
      <dgm:spPr/>
      <dgm:t>
        <a:bodyPr/>
        <a:lstStyle/>
        <a:p>
          <a:endParaRPr lang="fr-FR"/>
        </a:p>
      </dgm:t>
    </dgm:pt>
    <dgm:pt modelId="{F6936E95-65B3-48D2-BE6A-C8391097544F}">
      <dgm:prSet phldrT="[Texte]"/>
      <dgm:spPr/>
      <dgm:t>
        <a:bodyPr/>
        <a:lstStyle/>
        <a:p>
          <a:r>
            <a:rPr lang="fr-FR" dirty="0"/>
            <a:t>Sentiment républicain divergent : l’Assemblée quitte Paris pour Versailles le 10 mars 1871</a:t>
          </a:r>
        </a:p>
      </dgm:t>
    </dgm:pt>
    <dgm:pt modelId="{3D6ED16E-3236-4841-9C38-3357407C67C5}" type="parTrans" cxnId="{59150DC5-9B02-496E-9302-8C2C93270075}">
      <dgm:prSet/>
      <dgm:spPr/>
      <dgm:t>
        <a:bodyPr/>
        <a:lstStyle/>
        <a:p>
          <a:endParaRPr lang="fr-FR"/>
        </a:p>
      </dgm:t>
    </dgm:pt>
    <dgm:pt modelId="{FCEF7B29-A41C-48B5-97FA-892BEE21EEB9}" type="sibTrans" cxnId="{59150DC5-9B02-496E-9302-8C2C93270075}">
      <dgm:prSet/>
      <dgm:spPr/>
      <dgm:t>
        <a:bodyPr/>
        <a:lstStyle/>
        <a:p>
          <a:endParaRPr lang="fr-FR"/>
        </a:p>
      </dgm:t>
    </dgm:pt>
    <dgm:pt modelId="{D1FF6210-7467-492A-8C9C-D427307ED905}">
      <dgm:prSet phldrT="[Texte]"/>
      <dgm:spPr/>
      <dgm:t>
        <a:bodyPr/>
        <a:lstStyle/>
        <a:p>
          <a:r>
            <a:rPr lang="fr-FR" dirty="0"/>
            <a:t>La garde nationale (les fédérés</a:t>
          </a:r>
          <a:r>
            <a:rPr lang="fr-FR"/>
            <a:t>) conserve </a:t>
          </a:r>
          <a:r>
            <a:rPr lang="fr-FR" dirty="0"/>
            <a:t>une partie de ses canons. Thiers ordonne le retrait des troupes</a:t>
          </a:r>
        </a:p>
      </dgm:t>
    </dgm:pt>
    <dgm:pt modelId="{C2C05623-75FA-4BC9-9ECB-284E6739E6D1}" type="parTrans" cxnId="{E39325D2-4A6B-49C7-9181-3F5BC7798818}">
      <dgm:prSet/>
      <dgm:spPr/>
      <dgm:t>
        <a:bodyPr/>
        <a:lstStyle/>
        <a:p>
          <a:endParaRPr lang="fr-FR"/>
        </a:p>
      </dgm:t>
    </dgm:pt>
    <dgm:pt modelId="{0DED1262-B224-4459-AE31-C8E977272E01}" type="sibTrans" cxnId="{E39325D2-4A6B-49C7-9181-3F5BC7798818}">
      <dgm:prSet/>
      <dgm:spPr/>
      <dgm:t>
        <a:bodyPr/>
        <a:lstStyle/>
        <a:p>
          <a:endParaRPr lang="fr-FR"/>
        </a:p>
      </dgm:t>
    </dgm:pt>
    <dgm:pt modelId="{DA92C8C6-AB51-4195-92AB-85814E23363A}" type="pres">
      <dgm:prSet presAssocID="{416DDEC1-1A60-4D1D-AA65-006675AE3789}" presName="Name0" presStyleCnt="0">
        <dgm:presLayoutVars>
          <dgm:dir/>
          <dgm:animLvl val="lvl"/>
          <dgm:resizeHandles val="exact"/>
        </dgm:presLayoutVars>
      </dgm:prSet>
      <dgm:spPr/>
    </dgm:pt>
    <dgm:pt modelId="{9845C0CA-4B37-4326-8F41-E8FDB59A52A8}" type="pres">
      <dgm:prSet presAssocID="{93CC5500-54AB-464D-AA24-900564CD2CE7}" presName="vertFlow" presStyleCnt="0"/>
      <dgm:spPr/>
    </dgm:pt>
    <dgm:pt modelId="{3726282C-A67A-49DE-8A0D-128E1ECAE61B}" type="pres">
      <dgm:prSet presAssocID="{93CC5500-54AB-464D-AA24-900564CD2CE7}" presName="header" presStyleLbl="node1" presStyleIdx="0" presStyleCnt="2"/>
      <dgm:spPr/>
    </dgm:pt>
    <dgm:pt modelId="{5C05DE19-04F2-4456-8583-93B9469E18BD}" type="pres">
      <dgm:prSet presAssocID="{BA8B6379-83C7-42C0-853A-D1B5A8506898}" presName="parTrans" presStyleLbl="sibTrans2D1" presStyleIdx="0" presStyleCnt="8"/>
      <dgm:spPr/>
    </dgm:pt>
    <dgm:pt modelId="{F332D653-B0E6-4819-9225-A0BD65C7DAB1}" type="pres">
      <dgm:prSet presAssocID="{6B7BECE6-8D70-400F-B3AE-6851EA37FD82}" presName="child" presStyleLbl="alignAccFollowNode1" presStyleIdx="0" presStyleCnt="8">
        <dgm:presLayoutVars>
          <dgm:chMax val="0"/>
          <dgm:bulletEnabled val="1"/>
        </dgm:presLayoutVars>
      </dgm:prSet>
      <dgm:spPr/>
    </dgm:pt>
    <dgm:pt modelId="{8F0A1E8D-52B8-4FBD-A816-CA53C9526DF3}" type="pres">
      <dgm:prSet presAssocID="{BE423C9A-3F0F-4A39-9CEF-C2809BB242E4}" presName="sibTrans" presStyleLbl="sibTrans2D1" presStyleIdx="1" presStyleCnt="8"/>
      <dgm:spPr/>
    </dgm:pt>
    <dgm:pt modelId="{083E589D-9553-4DF5-BEFF-D18A030D133C}" type="pres">
      <dgm:prSet presAssocID="{D962C936-1A36-4467-9911-3154CDF2B1A3}" presName="child" presStyleLbl="alignAccFollowNode1" presStyleIdx="1" presStyleCnt="8">
        <dgm:presLayoutVars>
          <dgm:chMax val="0"/>
          <dgm:bulletEnabled val="1"/>
        </dgm:presLayoutVars>
      </dgm:prSet>
      <dgm:spPr/>
    </dgm:pt>
    <dgm:pt modelId="{95DC6A38-8EA8-4383-A3D6-352BE0A692CC}" type="pres">
      <dgm:prSet presAssocID="{6BAE001C-5CDF-4F83-8F65-4E975DAD43E0}" presName="sibTrans" presStyleLbl="sibTrans2D1" presStyleIdx="2" presStyleCnt="8"/>
      <dgm:spPr/>
    </dgm:pt>
    <dgm:pt modelId="{D41E30BC-7A0F-49E4-8DE5-378EE1E16A20}" type="pres">
      <dgm:prSet presAssocID="{1F0F66B3-4EAE-48E2-BA6E-4A6F2BB1A9F6}" presName="child" presStyleLbl="alignAccFollowNode1" presStyleIdx="2" presStyleCnt="8">
        <dgm:presLayoutVars>
          <dgm:chMax val="0"/>
          <dgm:bulletEnabled val="1"/>
        </dgm:presLayoutVars>
      </dgm:prSet>
      <dgm:spPr/>
    </dgm:pt>
    <dgm:pt modelId="{758691E4-FC55-4B85-926A-224A697B57B2}" type="pres">
      <dgm:prSet presAssocID="{04DAD0B6-57B6-47AE-A089-2704B5311675}" presName="sibTrans" presStyleLbl="sibTrans2D1" presStyleIdx="3" presStyleCnt="8"/>
      <dgm:spPr/>
    </dgm:pt>
    <dgm:pt modelId="{2082B3CE-7B12-4801-8FA5-20E4A8A72C11}" type="pres">
      <dgm:prSet presAssocID="{7C6120A0-CEA9-43EB-A04D-1D7DD6AA7320}" presName="child" presStyleLbl="alignAccFollowNode1" presStyleIdx="3" presStyleCnt="8">
        <dgm:presLayoutVars>
          <dgm:chMax val="0"/>
          <dgm:bulletEnabled val="1"/>
        </dgm:presLayoutVars>
      </dgm:prSet>
      <dgm:spPr/>
    </dgm:pt>
    <dgm:pt modelId="{D1E3579D-D5DA-4C47-AD98-FF5C0848AF89}" type="pres">
      <dgm:prSet presAssocID="{93CC5500-54AB-464D-AA24-900564CD2CE7}" presName="hSp" presStyleCnt="0"/>
      <dgm:spPr/>
    </dgm:pt>
    <dgm:pt modelId="{9F27A5B9-6EB2-4A10-933B-28300EC90145}" type="pres">
      <dgm:prSet presAssocID="{97950D80-D9E4-4A1D-ADED-B1C6B6EA665E}" presName="vertFlow" presStyleCnt="0"/>
      <dgm:spPr/>
    </dgm:pt>
    <dgm:pt modelId="{100B488D-A133-4049-9C60-D1AA7F2552B1}" type="pres">
      <dgm:prSet presAssocID="{97950D80-D9E4-4A1D-ADED-B1C6B6EA665E}" presName="header" presStyleLbl="node1" presStyleIdx="1" presStyleCnt="2"/>
      <dgm:spPr/>
    </dgm:pt>
    <dgm:pt modelId="{874F941A-328B-45ED-8158-7C7A043ED2D8}" type="pres">
      <dgm:prSet presAssocID="{D5874E1C-CD36-44BE-957D-C1092B505822}" presName="parTrans" presStyleLbl="sibTrans2D1" presStyleIdx="4" presStyleCnt="8"/>
      <dgm:spPr/>
    </dgm:pt>
    <dgm:pt modelId="{D2348022-A451-4A04-AADD-459E631CF537}" type="pres">
      <dgm:prSet presAssocID="{A563F43B-10DA-442E-AC2C-90D2FBB3FAC4}" presName="child" presStyleLbl="alignAccFollowNode1" presStyleIdx="4" presStyleCnt="8">
        <dgm:presLayoutVars>
          <dgm:chMax val="0"/>
          <dgm:bulletEnabled val="1"/>
        </dgm:presLayoutVars>
      </dgm:prSet>
      <dgm:spPr/>
    </dgm:pt>
    <dgm:pt modelId="{BFD80793-07D5-49D4-BBC4-86241E1F6B09}" type="pres">
      <dgm:prSet presAssocID="{9FDFFB61-34EA-4174-BBE7-5821DADECB7B}" presName="sibTrans" presStyleLbl="sibTrans2D1" presStyleIdx="5" presStyleCnt="8"/>
      <dgm:spPr/>
    </dgm:pt>
    <dgm:pt modelId="{E7F0036F-E124-46D8-87C9-472BD9355A1C}" type="pres">
      <dgm:prSet presAssocID="{1C908BD3-3938-49E1-85DF-BE0F58644396}" presName="child" presStyleLbl="alignAccFollowNode1" presStyleIdx="5" presStyleCnt="8">
        <dgm:presLayoutVars>
          <dgm:chMax val="0"/>
          <dgm:bulletEnabled val="1"/>
        </dgm:presLayoutVars>
      </dgm:prSet>
      <dgm:spPr/>
    </dgm:pt>
    <dgm:pt modelId="{4A378AC4-8BEE-4FF1-A5ED-8D6F9E597372}" type="pres">
      <dgm:prSet presAssocID="{596C48F9-D3A0-400C-8BEB-5E1A7C817E08}" presName="sibTrans" presStyleLbl="sibTrans2D1" presStyleIdx="6" presStyleCnt="8"/>
      <dgm:spPr/>
    </dgm:pt>
    <dgm:pt modelId="{A33BFC58-8E5C-4C45-9FD8-7D8966BE0937}" type="pres">
      <dgm:prSet presAssocID="{F6936E95-65B3-48D2-BE6A-C8391097544F}" presName="child" presStyleLbl="alignAccFollowNode1" presStyleIdx="6" presStyleCnt="8">
        <dgm:presLayoutVars>
          <dgm:chMax val="0"/>
          <dgm:bulletEnabled val="1"/>
        </dgm:presLayoutVars>
      </dgm:prSet>
      <dgm:spPr/>
    </dgm:pt>
    <dgm:pt modelId="{D8C2A459-12F7-4D4D-B9E4-AC7C1B137550}" type="pres">
      <dgm:prSet presAssocID="{FCEF7B29-A41C-48B5-97FA-892BEE21EEB9}" presName="sibTrans" presStyleLbl="sibTrans2D1" presStyleIdx="7" presStyleCnt="8"/>
      <dgm:spPr/>
    </dgm:pt>
    <dgm:pt modelId="{F324E892-A1D0-4C98-992D-BB8F8415FDF1}" type="pres">
      <dgm:prSet presAssocID="{D1FF6210-7467-492A-8C9C-D427307ED905}" presName="child" presStyleLbl="alignAccFollowNode1" presStyleIdx="7" presStyleCnt="8">
        <dgm:presLayoutVars>
          <dgm:chMax val="0"/>
          <dgm:bulletEnabled val="1"/>
        </dgm:presLayoutVars>
      </dgm:prSet>
      <dgm:spPr/>
    </dgm:pt>
  </dgm:ptLst>
  <dgm:cxnLst>
    <dgm:cxn modelId="{D1014100-283B-484E-9EC9-20AC7399AB96}" type="presOf" srcId="{D1FF6210-7467-492A-8C9C-D427307ED905}" destId="{F324E892-A1D0-4C98-992D-BB8F8415FDF1}" srcOrd="0" destOrd="0" presId="urn:microsoft.com/office/officeart/2005/8/layout/lProcess1"/>
    <dgm:cxn modelId="{26277702-DCF7-4FB0-B01E-10E04B18DDEF}" type="presOf" srcId="{D962C936-1A36-4467-9911-3154CDF2B1A3}" destId="{083E589D-9553-4DF5-BEFF-D18A030D133C}" srcOrd="0" destOrd="0" presId="urn:microsoft.com/office/officeart/2005/8/layout/lProcess1"/>
    <dgm:cxn modelId="{520DC60C-A77D-4B8D-8F46-702D6FF65279}" type="presOf" srcId="{BA8B6379-83C7-42C0-853A-D1B5A8506898}" destId="{5C05DE19-04F2-4456-8583-93B9469E18BD}" srcOrd="0" destOrd="0" presId="urn:microsoft.com/office/officeart/2005/8/layout/lProcess1"/>
    <dgm:cxn modelId="{0C6A4610-A559-41C6-AD68-1FE546302DE2}" type="presOf" srcId="{93CC5500-54AB-464D-AA24-900564CD2CE7}" destId="{3726282C-A67A-49DE-8A0D-128E1ECAE61B}" srcOrd="0" destOrd="0" presId="urn:microsoft.com/office/officeart/2005/8/layout/lProcess1"/>
    <dgm:cxn modelId="{FB914513-1010-4D67-BA07-38BE20F83986}" type="presOf" srcId="{416DDEC1-1A60-4D1D-AA65-006675AE3789}" destId="{DA92C8C6-AB51-4195-92AB-85814E23363A}" srcOrd="0" destOrd="0" presId="urn:microsoft.com/office/officeart/2005/8/layout/lProcess1"/>
    <dgm:cxn modelId="{F72D1614-80DA-4397-9F3D-5D5245866DDA}" type="presOf" srcId="{6BAE001C-5CDF-4F83-8F65-4E975DAD43E0}" destId="{95DC6A38-8EA8-4383-A3D6-352BE0A692CC}" srcOrd="0" destOrd="0" presId="urn:microsoft.com/office/officeart/2005/8/layout/lProcess1"/>
    <dgm:cxn modelId="{405DCA1B-9607-45BC-A945-D130287789F0}" srcId="{93CC5500-54AB-464D-AA24-900564CD2CE7}" destId="{1F0F66B3-4EAE-48E2-BA6E-4A6F2BB1A9F6}" srcOrd="2" destOrd="0" parTransId="{F1315B7F-011E-414D-94FF-C096622967ED}" sibTransId="{04DAD0B6-57B6-47AE-A089-2704B5311675}"/>
    <dgm:cxn modelId="{A4342A30-2BB5-4F2A-808F-FD42DC64F89C}" type="presOf" srcId="{D5874E1C-CD36-44BE-957D-C1092B505822}" destId="{874F941A-328B-45ED-8158-7C7A043ED2D8}" srcOrd="0" destOrd="0" presId="urn:microsoft.com/office/officeart/2005/8/layout/lProcess1"/>
    <dgm:cxn modelId="{1A571332-1897-4FBA-80A1-0314D0F55972}" type="presOf" srcId="{04DAD0B6-57B6-47AE-A089-2704B5311675}" destId="{758691E4-FC55-4B85-926A-224A697B57B2}" srcOrd="0" destOrd="0" presId="urn:microsoft.com/office/officeart/2005/8/layout/lProcess1"/>
    <dgm:cxn modelId="{1670AF38-E0B6-45AC-B6D2-419B3EEC989B}" srcId="{416DDEC1-1A60-4D1D-AA65-006675AE3789}" destId="{93CC5500-54AB-464D-AA24-900564CD2CE7}" srcOrd="0" destOrd="0" parTransId="{B6F2DF4F-E135-4CBB-A4FE-9B34E06AD13C}" sibTransId="{EA108966-3191-41AE-9B31-BF877B82C795}"/>
    <dgm:cxn modelId="{A4E4313F-F894-406A-9370-59A81B91D2BA}" type="presOf" srcId="{1C908BD3-3938-49E1-85DF-BE0F58644396}" destId="{E7F0036F-E124-46D8-87C9-472BD9355A1C}" srcOrd="0" destOrd="0" presId="urn:microsoft.com/office/officeart/2005/8/layout/lProcess1"/>
    <dgm:cxn modelId="{65B4A85B-DFFA-43E2-A791-BE567FDB053D}" srcId="{93CC5500-54AB-464D-AA24-900564CD2CE7}" destId="{D962C936-1A36-4467-9911-3154CDF2B1A3}" srcOrd="1" destOrd="0" parTransId="{8A9F2D47-7144-438B-B0C2-5CAA8180ADDD}" sibTransId="{6BAE001C-5CDF-4F83-8F65-4E975DAD43E0}"/>
    <dgm:cxn modelId="{E8675C65-443E-4D7C-93C6-46071F161F3A}" type="presOf" srcId="{97950D80-D9E4-4A1D-ADED-B1C6B6EA665E}" destId="{100B488D-A133-4049-9C60-D1AA7F2552B1}" srcOrd="0" destOrd="0" presId="urn:microsoft.com/office/officeart/2005/8/layout/lProcess1"/>
    <dgm:cxn modelId="{521B664D-C2D5-4D4B-816C-58CA15D430A4}" type="presOf" srcId="{9FDFFB61-34EA-4174-BBE7-5821DADECB7B}" destId="{BFD80793-07D5-49D4-BBC4-86241E1F6B09}" srcOrd="0" destOrd="0" presId="urn:microsoft.com/office/officeart/2005/8/layout/lProcess1"/>
    <dgm:cxn modelId="{70D3A06D-2D0F-4D7C-B791-9560BE739CED}" type="presOf" srcId="{BE423C9A-3F0F-4A39-9CEF-C2809BB242E4}" destId="{8F0A1E8D-52B8-4FBD-A816-CA53C9526DF3}" srcOrd="0" destOrd="0" presId="urn:microsoft.com/office/officeart/2005/8/layout/lProcess1"/>
    <dgm:cxn modelId="{99A3004F-67E2-4849-B097-08492EC5EC54}" type="presOf" srcId="{FCEF7B29-A41C-48B5-97FA-892BEE21EEB9}" destId="{D8C2A459-12F7-4D4D-B9E4-AC7C1B137550}" srcOrd="0" destOrd="0" presId="urn:microsoft.com/office/officeart/2005/8/layout/lProcess1"/>
    <dgm:cxn modelId="{13EFA74F-B93A-41D0-BF48-DB2EC5FCEBD6}" srcId="{416DDEC1-1A60-4D1D-AA65-006675AE3789}" destId="{97950D80-D9E4-4A1D-ADED-B1C6B6EA665E}" srcOrd="1" destOrd="0" parTransId="{4AFC758C-78D4-4C1F-90FC-64A193AECEBE}" sibTransId="{3C8AF4AB-B0CD-49FE-B8B7-9E8F4B4AF1EF}"/>
    <dgm:cxn modelId="{530B1F72-18C5-4295-9742-2EC0CEEA32BE}" type="presOf" srcId="{596C48F9-D3A0-400C-8BEB-5E1A7C817E08}" destId="{4A378AC4-8BEE-4FF1-A5ED-8D6F9E597372}" srcOrd="0" destOrd="0" presId="urn:microsoft.com/office/officeart/2005/8/layout/lProcess1"/>
    <dgm:cxn modelId="{E76A5157-4261-46C7-93B3-AD0822F74859}" type="presOf" srcId="{1F0F66B3-4EAE-48E2-BA6E-4A6F2BB1A9F6}" destId="{D41E30BC-7A0F-49E4-8DE5-378EE1E16A20}" srcOrd="0" destOrd="0" presId="urn:microsoft.com/office/officeart/2005/8/layout/lProcess1"/>
    <dgm:cxn modelId="{75EDDF97-39DE-4931-8AF4-E4D1C021B5F3}" type="presOf" srcId="{6B7BECE6-8D70-400F-B3AE-6851EA37FD82}" destId="{F332D653-B0E6-4819-9225-A0BD65C7DAB1}" srcOrd="0" destOrd="0" presId="urn:microsoft.com/office/officeart/2005/8/layout/lProcess1"/>
    <dgm:cxn modelId="{884BAAA6-B280-4EF1-AA02-0F0FA7072ADC}" srcId="{93CC5500-54AB-464D-AA24-900564CD2CE7}" destId="{6B7BECE6-8D70-400F-B3AE-6851EA37FD82}" srcOrd="0" destOrd="0" parTransId="{BA8B6379-83C7-42C0-853A-D1B5A8506898}" sibTransId="{BE423C9A-3F0F-4A39-9CEF-C2809BB242E4}"/>
    <dgm:cxn modelId="{59150DC5-9B02-496E-9302-8C2C93270075}" srcId="{97950D80-D9E4-4A1D-ADED-B1C6B6EA665E}" destId="{F6936E95-65B3-48D2-BE6A-C8391097544F}" srcOrd="2" destOrd="0" parTransId="{3D6ED16E-3236-4841-9C38-3357407C67C5}" sibTransId="{FCEF7B29-A41C-48B5-97FA-892BEE21EEB9}"/>
    <dgm:cxn modelId="{E39325D2-4A6B-49C7-9181-3F5BC7798818}" srcId="{97950D80-D9E4-4A1D-ADED-B1C6B6EA665E}" destId="{D1FF6210-7467-492A-8C9C-D427307ED905}" srcOrd="3" destOrd="0" parTransId="{C2C05623-75FA-4BC9-9ECB-284E6739E6D1}" sibTransId="{0DED1262-B224-4459-AE31-C8E977272E01}"/>
    <dgm:cxn modelId="{483F85D3-78D7-4495-BABC-334291905088}" srcId="{93CC5500-54AB-464D-AA24-900564CD2CE7}" destId="{7C6120A0-CEA9-43EB-A04D-1D7DD6AA7320}" srcOrd="3" destOrd="0" parTransId="{E435803A-70AE-4050-BF4B-788E9D894C18}" sibTransId="{97F8856B-77AF-4ADE-9645-D507D51ACB31}"/>
    <dgm:cxn modelId="{3BF4B3DA-F6AD-47C3-A6DC-BE79C5F1BB96}" type="presOf" srcId="{7C6120A0-CEA9-43EB-A04D-1D7DD6AA7320}" destId="{2082B3CE-7B12-4801-8FA5-20E4A8A72C11}" srcOrd="0" destOrd="0" presId="urn:microsoft.com/office/officeart/2005/8/layout/lProcess1"/>
    <dgm:cxn modelId="{82092ADC-76C8-4B61-B418-E380F45DC5FF}" srcId="{97950D80-D9E4-4A1D-ADED-B1C6B6EA665E}" destId="{1C908BD3-3938-49E1-85DF-BE0F58644396}" srcOrd="1" destOrd="0" parTransId="{46B7A342-81F4-4447-8DDB-68694565DA81}" sibTransId="{596C48F9-D3A0-400C-8BEB-5E1A7C817E08}"/>
    <dgm:cxn modelId="{605868DF-CA59-42DA-A6C2-402ABFE44D00}" srcId="{97950D80-D9E4-4A1D-ADED-B1C6B6EA665E}" destId="{A563F43B-10DA-442E-AC2C-90D2FBB3FAC4}" srcOrd="0" destOrd="0" parTransId="{D5874E1C-CD36-44BE-957D-C1092B505822}" sibTransId="{9FDFFB61-34EA-4174-BBE7-5821DADECB7B}"/>
    <dgm:cxn modelId="{B068B5F0-C163-4A5D-8F6C-37A491499143}" type="presOf" srcId="{F6936E95-65B3-48D2-BE6A-C8391097544F}" destId="{A33BFC58-8E5C-4C45-9FD8-7D8966BE0937}" srcOrd="0" destOrd="0" presId="urn:microsoft.com/office/officeart/2005/8/layout/lProcess1"/>
    <dgm:cxn modelId="{01B579FE-2E9E-415F-A55F-AED05D5450CD}" type="presOf" srcId="{A563F43B-10DA-442E-AC2C-90D2FBB3FAC4}" destId="{D2348022-A451-4A04-AADD-459E631CF537}" srcOrd="0" destOrd="0" presId="urn:microsoft.com/office/officeart/2005/8/layout/lProcess1"/>
    <dgm:cxn modelId="{5FFB304E-F0B4-4907-96F1-D2555173DE73}" type="presParOf" srcId="{DA92C8C6-AB51-4195-92AB-85814E23363A}" destId="{9845C0CA-4B37-4326-8F41-E8FDB59A52A8}" srcOrd="0" destOrd="0" presId="urn:microsoft.com/office/officeart/2005/8/layout/lProcess1"/>
    <dgm:cxn modelId="{95F9B7FB-8037-4CE7-A83E-360F68467216}" type="presParOf" srcId="{9845C0CA-4B37-4326-8F41-E8FDB59A52A8}" destId="{3726282C-A67A-49DE-8A0D-128E1ECAE61B}" srcOrd="0" destOrd="0" presId="urn:microsoft.com/office/officeart/2005/8/layout/lProcess1"/>
    <dgm:cxn modelId="{E3724567-9CD7-4607-AE36-B73988484CA9}" type="presParOf" srcId="{9845C0CA-4B37-4326-8F41-E8FDB59A52A8}" destId="{5C05DE19-04F2-4456-8583-93B9469E18BD}" srcOrd="1" destOrd="0" presId="urn:microsoft.com/office/officeart/2005/8/layout/lProcess1"/>
    <dgm:cxn modelId="{760A3159-CB34-4E93-9672-D699644C2911}" type="presParOf" srcId="{9845C0CA-4B37-4326-8F41-E8FDB59A52A8}" destId="{F332D653-B0E6-4819-9225-A0BD65C7DAB1}" srcOrd="2" destOrd="0" presId="urn:microsoft.com/office/officeart/2005/8/layout/lProcess1"/>
    <dgm:cxn modelId="{CFC34DC9-39B9-44D8-A407-FDD19DA74DC3}" type="presParOf" srcId="{9845C0CA-4B37-4326-8F41-E8FDB59A52A8}" destId="{8F0A1E8D-52B8-4FBD-A816-CA53C9526DF3}" srcOrd="3" destOrd="0" presId="urn:microsoft.com/office/officeart/2005/8/layout/lProcess1"/>
    <dgm:cxn modelId="{ECE3686E-89C2-49C5-9B6E-DB1A728CEA6B}" type="presParOf" srcId="{9845C0CA-4B37-4326-8F41-E8FDB59A52A8}" destId="{083E589D-9553-4DF5-BEFF-D18A030D133C}" srcOrd="4" destOrd="0" presId="urn:microsoft.com/office/officeart/2005/8/layout/lProcess1"/>
    <dgm:cxn modelId="{D8743445-3ED4-4B03-BF59-6EE3C532E4CE}" type="presParOf" srcId="{9845C0CA-4B37-4326-8F41-E8FDB59A52A8}" destId="{95DC6A38-8EA8-4383-A3D6-352BE0A692CC}" srcOrd="5" destOrd="0" presId="urn:microsoft.com/office/officeart/2005/8/layout/lProcess1"/>
    <dgm:cxn modelId="{4C010F2E-D66E-4EF0-A6F0-977336C29B97}" type="presParOf" srcId="{9845C0CA-4B37-4326-8F41-E8FDB59A52A8}" destId="{D41E30BC-7A0F-49E4-8DE5-378EE1E16A20}" srcOrd="6" destOrd="0" presId="urn:microsoft.com/office/officeart/2005/8/layout/lProcess1"/>
    <dgm:cxn modelId="{371D30BA-7E6D-4936-86B7-FD39F1817FBF}" type="presParOf" srcId="{9845C0CA-4B37-4326-8F41-E8FDB59A52A8}" destId="{758691E4-FC55-4B85-926A-224A697B57B2}" srcOrd="7" destOrd="0" presId="urn:microsoft.com/office/officeart/2005/8/layout/lProcess1"/>
    <dgm:cxn modelId="{04444975-7BA9-4168-A242-14156070CE5C}" type="presParOf" srcId="{9845C0CA-4B37-4326-8F41-E8FDB59A52A8}" destId="{2082B3CE-7B12-4801-8FA5-20E4A8A72C11}" srcOrd="8" destOrd="0" presId="urn:microsoft.com/office/officeart/2005/8/layout/lProcess1"/>
    <dgm:cxn modelId="{4295AF90-5E6B-4B95-9346-5AB43776CF95}" type="presParOf" srcId="{DA92C8C6-AB51-4195-92AB-85814E23363A}" destId="{D1E3579D-D5DA-4C47-AD98-FF5C0848AF89}" srcOrd="1" destOrd="0" presId="urn:microsoft.com/office/officeart/2005/8/layout/lProcess1"/>
    <dgm:cxn modelId="{1D253D42-47E3-40C4-A300-B3FAB70F0581}" type="presParOf" srcId="{DA92C8C6-AB51-4195-92AB-85814E23363A}" destId="{9F27A5B9-6EB2-4A10-933B-28300EC90145}" srcOrd="2" destOrd="0" presId="urn:microsoft.com/office/officeart/2005/8/layout/lProcess1"/>
    <dgm:cxn modelId="{973E0226-7116-4310-8866-9CDE25D6300C}" type="presParOf" srcId="{9F27A5B9-6EB2-4A10-933B-28300EC90145}" destId="{100B488D-A133-4049-9C60-D1AA7F2552B1}" srcOrd="0" destOrd="0" presId="urn:microsoft.com/office/officeart/2005/8/layout/lProcess1"/>
    <dgm:cxn modelId="{C11C4B53-B5DA-4FBA-A291-506488E3C3A3}" type="presParOf" srcId="{9F27A5B9-6EB2-4A10-933B-28300EC90145}" destId="{874F941A-328B-45ED-8158-7C7A043ED2D8}" srcOrd="1" destOrd="0" presId="urn:microsoft.com/office/officeart/2005/8/layout/lProcess1"/>
    <dgm:cxn modelId="{35224ECD-E4D6-409E-88AB-50CCEF24797A}" type="presParOf" srcId="{9F27A5B9-6EB2-4A10-933B-28300EC90145}" destId="{D2348022-A451-4A04-AADD-459E631CF537}" srcOrd="2" destOrd="0" presId="urn:microsoft.com/office/officeart/2005/8/layout/lProcess1"/>
    <dgm:cxn modelId="{E22B92CD-BD64-4FC9-BA52-1B726FA8EDC3}" type="presParOf" srcId="{9F27A5B9-6EB2-4A10-933B-28300EC90145}" destId="{BFD80793-07D5-49D4-BBC4-86241E1F6B09}" srcOrd="3" destOrd="0" presId="urn:microsoft.com/office/officeart/2005/8/layout/lProcess1"/>
    <dgm:cxn modelId="{28BDF31C-5225-4119-8259-07C88D4BEDFD}" type="presParOf" srcId="{9F27A5B9-6EB2-4A10-933B-28300EC90145}" destId="{E7F0036F-E124-46D8-87C9-472BD9355A1C}" srcOrd="4" destOrd="0" presId="urn:microsoft.com/office/officeart/2005/8/layout/lProcess1"/>
    <dgm:cxn modelId="{48FC81EF-78C3-4A9E-B92D-FC0F8EF26015}" type="presParOf" srcId="{9F27A5B9-6EB2-4A10-933B-28300EC90145}" destId="{4A378AC4-8BEE-4FF1-A5ED-8D6F9E597372}" srcOrd="5" destOrd="0" presId="urn:microsoft.com/office/officeart/2005/8/layout/lProcess1"/>
    <dgm:cxn modelId="{2BE930F4-6CBB-4F02-8C0D-556F860B3907}" type="presParOf" srcId="{9F27A5B9-6EB2-4A10-933B-28300EC90145}" destId="{A33BFC58-8E5C-4C45-9FD8-7D8966BE0937}" srcOrd="6" destOrd="0" presId="urn:microsoft.com/office/officeart/2005/8/layout/lProcess1"/>
    <dgm:cxn modelId="{EF47F83C-BA3F-4118-B27E-C5B9D9D27D6A}" type="presParOf" srcId="{9F27A5B9-6EB2-4A10-933B-28300EC90145}" destId="{D8C2A459-12F7-4D4D-B9E4-AC7C1B137550}" srcOrd="7" destOrd="0" presId="urn:microsoft.com/office/officeart/2005/8/layout/lProcess1"/>
    <dgm:cxn modelId="{ABBEBF60-A2C1-4EBC-B09F-26AE07842AB0}" type="presParOf" srcId="{9F27A5B9-6EB2-4A10-933B-28300EC90145}" destId="{F324E892-A1D0-4C98-992D-BB8F8415FDF1}" srcOrd="8" destOrd="0" presId="urn:microsoft.com/office/officeart/2005/8/layout/l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53DBB35-61A1-4A4D-9684-9403A64EC937}" type="doc">
      <dgm:prSet loTypeId="urn:microsoft.com/office/officeart/2005/8/layout/vList5" loCatId="list" qsTypeId="urn:microsoft.com/office/officeart/2005/8/quickstyle/3d1" qsCatId="3D" csTypeId="urn:microsoft.com/office/officeart/2005/8/colors/colorful1" csCatId="colorful" phldr="1"/>
      <dgm:spPr/>
      <dgm:t>
        <a:bodyPr/>
        <a:lstStyle/>
        <a:p>
          <a:endParaRPr lang="fr-FR"/>
        </a:p>
      </dgm:t>
    </dgm:pt>
    <dgm:pt modelId="{E3B67C5F-D9D6-4716-ABA9-F4BFA8AAF1FD}">
      <dgm:prSet phldrT="[Texte]"/>
      <dgm:spPr>
        <a:solidFill>
          <a:srgbClr val="FF0000"/>
        </a:solidFill>
      </dgm:spPr>
      <dgm:t>
        <a:bodyPr/>
        <a:lstStyle/>
        <a:p>
          <a:r>
            <a:rPr lang="fr-FR" dirty="0"/>
            <a:t>Comité central de la garde nationale élu début mars</a:t>
          </a:r>
        </a:p>
      </dgm:t>
    </dgm:pt>
    <dgm:pt modelId="{366CB92D-7336-4E30-8623-3B89C9C28C52}" type="parTrans" cxnId="{4F2DBB26-8B17-4774-91AB-90A1748B9B42}">
      <dgm:prSet/>
      <dgm:spPr/>
      <dgm:t>
        <a:bodyPr/>
        <a:lstStyle/>
        <a:p>
          <a:endParaRPr lang="fr-FR"/>
        </a:p>
      </dgm:t>
    </dgm:pt>
    <dgm:pt modelId="{0E5CB90B-B25E-4792-827D-E4968038DB91}" type="sibTrans" cxnId="{4F2DBB26-8B17-4774-91AB-90A1748B9B42}">
      <dgm:prSet/>
      <dgm:spPr/>
      <dgm:t>
        <a:bodyPr/>
        <a:lstStyle/>
        <a:p>
          <a:endParaRPr lang="fr-FR"/>
        </a:p>
      </dgm:t>
    </dgm:pt>
    <dgm:pt modelId="{E32C16F5-3914-4344-A477-7CC2F4FCC69E}">
      <dgm:prSet phldrT="[Texte]"/>
      <dgm:spPr/>
      <dgm:t>
        <a:bodyPr/>
        <a:lstStyle/>
        <a:p>
          <a:r>
            <a:rPr lang="fr-FR" dirty="0"/>
            <a:t>Le plus modéré</a:t>
          </a:r>
        </a:p>
      </dgm:t>
    </dgm:pt>
    <dgm:pt modelId="{06BDF57F-52BC-40C6-9408-F6C934C3A942}" type="parTrans" cxnId="{214A4C78-C127-40B1-84B0-4E48B04DE648}">
      <dgm:prSet/>
      <dgm:spPr/>
      <dgm:t>
        <a:bodyPr/>
        <a:lstStyle/>
        <a:p>
          <a:endParaRPr lang="fr-FR"/>
        </a:p>
      </dgm:t>
    </dgm:pt>
    <dgm:pt modelId="{9F0AF97F-7033-43CE-A0BF-8074D848D0BB}" type="sibTrans" cxnId="{214A4C78-C127-40B1-84B0-4E48B04DE648}">
      <dgm:prSet/>
      <dgm:spPr/>
      <dgm:t>
        <a:bodyPr/>
        <a:lstStyle/>
        <a:p>
          <a:endParaRPr lang="fr-FR"/>
        </a:p>
      </dgm:t>
    </dgm:pt>
    <dgm:pt modelId="{ECAE27B5-AF58-4B48-A349-D3B510FC48B0}">
      <dgm:prSet phldrT="[Texte]"/>
      <dgm:spPr/>
      <dgm:t>
        <a:bodyPr/>
        <a:lstStyle/>
        <a:p>
          <a:r>
            <a:rPr lang="fr-FR" dirty="0"/>
            <a:t>Pour une république démocratique et sociale (héritage de février 1848)</a:t>
          </a:r>
        </a:p>
      </dgm:t>
    </dgm:pt>
    <dgm:pt modelId="{2A5ADD0E-BC13-49ED-AD94-6087B8520607}" type="parTrans" cxnId="{D2521860-73BC-47F0-A8F0-3C6F1914B14B}">
      <dgm:prSet/>
      <dgm:spPr/>
      <dgm:t>
        <a:bodyPr/>
        <a:lstStyle/>
        <a:p>
          <a:endParaRPr lang="fr-FR"/>
        </a:p>
      </dgm:t>
    </dgm:pt>
    <dgm:pt modelId="{E57DB0A4-93ED-4D2A-A7CB-DC3D2A6EB390}" type="sibTrans" cxnId="{D2521860-73BC-47F0-A8F0-3C6F1914B14B}">
      <dgm:prSet/>
      <dgm:spPr/>
      <dgm:t>
        <a:bodyPr/>
        <a:lstStyle/>
        <a:p>
          <a:endParaRPr lang="fr-FR"/>
        </a:p>
      </dgm:t>
    </dgm:pt>
    <dgm:pt modelId="{25133682-4EE1-4E8B-A867-C7C1CF7CD382}">
      <dgm:prSet phldrT="[Texte]"/>
      <dgm:spPr>
        <a:solidFill>
          <a:schemeClr val="bg1"/>
        </a:solidFill>
      </dgm:spPr>
      <dgm:t>
        <a:bodyPr/>
        <a:lstStyle/>
        <a:p>
          <a:r>
            <a:rPr lang="fr-FR" dirty="0"/>
            <a:t>Des anarchistes</a:t>
          </a:r>
        </a:p>
      </dgm:t>
    </dgm:pt>
    <dgm:pt modelId="{894D252D-B12F-4178-B038-49F9CFB6B24E}" type="parTrans" cxnId="{9686F519-CEB3-4D2C-8ED7-5E72C938C121}">
      <dgm:prSet/>
      <dgm:spPr/>
      <dgm:t>
        <a:bodyPr/>
        <a:lstStyle/>
        <a:p>
          <a:endParaRPr lang="fr-FR"/>
        </a:p>
      </dgm:t>
    </dgm:pt>
    <dgm:pt modelId="{B2EFEFC8-2C27-4762-8FFD-3671DD0E79FF}" type="sibTrans" cxnId="{9686F519-CEB3-4D2C-8ED7-5E72C938C121}">
      <dgm:prSet/>
      <dgm:spPr/>
      <dgm:t>
        <a:bodyPr/>
        <a:lstStyle/>
        <a:p>
          <a:endParaRPr lang="fr-FR"/>
        </a:p>
      </dgm:t>
    </dgm:pt>
    <dgm:pt modelId="{F94BE718-FD70-4910-97B7-329F922214EA}">
      <dgm:prSet phldrT="[Texte]"/>
      <dgm:spPr/>
      <dgm:t>
        <a:bodyPr/>
        <a:lstStyle/>
        <a:p>
          <a:r>
            <a:rPr lang="fr-FR" dirty="0"/>
            <a:t>Les proudhoniens</a:t>
          </a:r>
        </a:p>
      </dgm:t>
    </dgm:pt>
    <dgm:pt modelId="{8A59B16D-193D-4863-A157-141E887F2E06}" type="parTrans" cxnId="{620F2358-A035-4CF5-BAB1-CE2AF154CD14}">
      <dgm:prSet/>
      <dgm:spPr/>
      <dgm:t>
        <a:bodyPr/>
        <a:lstStyle/>
        <a:p>
          <a:endParaRPr lang="fr-FR"/>
        </a:p>
      </dgm:t>
    </dgm:pt>
    <dgm:pt modelId="{FC25785D-D0FB-4ACD-BE87-05706AEB466A}" type="sibTrans" cxnId="{620F2358-A035-4CF5-BAB1-CE2AF154CD14}">
      <dgm:prSet/>
      <dgm:spPr/>
      <dgm:t>
        <a:bodyPr/>
        <a:lstStyle/>
        <a:p>
          <a:endParaRPr lang="fr-FR"/>
        </a:p>
      </dgm:t>
    </dgm:pt>
    <dgm:pt modelId="{803D91B1-A008-44BE-A76C-C9A72D1D054C}">
      <dgm:prSet phldrT="[Texte]"/>
      <dgm:spPr/>
      <dgm:t>
        <a:bodyPr/>
        <a:lstStyle/>
        <a:p>
          <a:r>
            <a:rPr lang="fr-FR" dirty="0"/>
            <a:t>Louise Michel</a:t>
          </a:r>
        </a:p>
      </dgm:t>
    </dgm:pt>
    <dgm:pt modelId="{30BBA149-A578-4DA5-A17F-0046786991BE}" type="parTrans" cxnId="{8F0B4FE8-6489-4A81-BFAE-6706E1D49F9F}">
      <dgm:prSet/>
      <dgm:spPr/>
      <dgm:t>
        <a:bodyPr/>
        <a:lstStyle/>
        <a:p>
          <a:endParaRPr lang="fr-FR"/>
        </a:p>
      </dgm:t>
    </dgm:pt>
    <dgm:pt modelId="{4010FA2C-5038-4691-B917-1564B7ECB3A5}" type="sibTrans" cxnId="{8F0B4FE8-6489-4A81-BFAE-6706E1D49F9F}">
      <dgm:prSet/>
      <dgm:spPr/>
      <dgm:t>
        <a:bodyPr/>
        <a:lstStyle/>
        <a:p>
          <a:endParaRPr lang="fr-FR"/>
        </a:p>
      </dgm:t>
    </dgm:pt>
    <dgm:pt modelId="{2A0E3710-8153-4EF9-9321-E868FBEA8AD2}">
      <dgm:prSet phldrT="[Texte]"/>
      <dgm:spPr>
        <a:solidFill>
          <a:srgbClr val="C00000"/>
        </a:solidFill>
      </dgm:spPr>
      <dgm:t>
        <a:bodyPr/>
        <a:lstStyle/>
        <a:p>
          <a:r>
            <a:rPr lang="fr-FR" dirty="0"/>
            <a:t>Des socialistes</a:t>
          </a:r>
        </a:p>
      </dgm:t>
    </dgm:pt>
    <dgm:pt modelId="{0C68BE60-6DAD-4E1D-B4F1-ED85914A0B90}" type="parTrans" cxnId="{671E59BC-79C5-48B1-B4AB-8A78C7C4F7D5}">
      <dgm:prSet/>
      <dgm:spPr/>
      <dgm:t>
        <a:bodyPr/>
        <a:lstStyle/>
        <a:p>
          <a:endParaRPr lang="fr-FR"/>
        </a:p>
      </dgm:t>
    </dgm:pt>
    <dgm:pt modelId="{9E36F0A6-39C5-42E9-91A7-2240750E96D5}" type="sibTrans" cxnId="{671E59BC-79C5-48B1-B4AB-8A78C7C4F7D5}">
      <dgm:prSet/>
      <dgm:spPr/>
      <dgm:t>
        <a:bodyPr/>
        <a:lstStyle/>
        <a:p>
          <a:endParaRPr lang="fr-FR"/>
        </a:p>
      </dgm:t>
    </dgm:pt>
    <dgm:pt modelId="{9EE463C7-0213-4E18-BFB1-799AE96E106A}">
      <dgm:prSet phldrT="[Texte]"/>
      <dgm:spPr/>
      <dgm:t>
        <a:bodyPr/>
        <a:lstStyle/>
        <a:p>
          <a:r>
            <a:rPr lang="fr-FR" dirty="0"/>
            <a:t>Blanquistes, marxistes</a:t>
          </a:r>
        </a:p>
      </dgm:t>
    </dgm:pt>
    <dgm:pt modelId="{B625CF52-D629-43B2-A641-A159866F9748}" type="parTrans" cxnId="{BE3377EC-A187-4F86-8BF7-ED3755A96550}">
      <dgm:prSet/>
      <dgm:spPr/>
      <dgm:t>
        <a:bodyPr/>
        <a:lstStyle/>
        <a:p>
          <a:endParaRPr lang="fr-FR"/>
        </a:p>
      </dgm:t>
    </dgm:pt>
    <dgm:pt modelId="{341930D8-6EA3-451B-AF91-91B1ACF95A64}" type="sibTrans" cxnId="{BE3377EC-A187-4F86-8BF7-ED3755A96550}">
      <dgm:prSet/>
      <dgm:spPr/>
      <dgm:t>
        <a:bodyPr/>
        <a:lstStyle/>
        <a:p>
          <a:endParaRPr lang="fr-FR"/>
        </a:p>
      </dgm:t>
    </dgm:pt>
    <dgm:pt modelId="{BA77A464-3962-4D5D-AF4F-B8C6DF7CD4F5}">
      <dgm:prSet phldrT="[Texte]"/>
      <dgm:spPr/>
      <dgm:t>
        <a:bodyPr/>
        <a:lstStyle/>
        <a:p>
          <a:r>
            <a:rPr lang="fr-FR" b="0" i="0" dirty="0"/>
            <a:t>Union des femmes pour la défense de Paris et les soins aux blessés, Comité de vigilance de Montmartre, </a:t>
          </a:r>
          <a:r>
            <a:rPr lang="fr-FR" dirty="0"/>
            <a:t>Élisabeth </a:t>
          </a:r>
          <a:r>
            <a:rPr lang="fr-FR" dirty="0" err="1"/>
            <a:t>Dmitrieff</a:t>
          </a:r>
          <a:r>
            <a:rPr lang="fr-FR" dirty="0"/>
            <a:t>, Nathalie </a:t>
          </a:r>
          <a:r>
            <a:rPr lang="fr-FR" dirty="0" err="1"/>
            <a:t>Lemel</a:t>
          </a:r>
          <a:endParaRPr lang="fr-FR" dirty="0"/>
        </a:p>
      </dgm:t>
    </dgm:pt>
    <dgm:pt modelId="{92D8B5E9-7821-494A-AD75-35D659B634B7}" type="parTrans" cxnId="{0F8E316E-661C-49A9-AA42-ABC5E13ACF74}">
      <dgm:prSet/>
      <dgm:spPr/>
      <dgm:t>
        <a:bodyPr/>
        <a:lstStyle/>
        <a:p>
          <a:endParaRPr lang="fr-FR"/>
        </a:p>
      </dgm:t>
    </dgm:pt>
    <dgm:pt modelId="{760A4DCC-3BA1-43AA-A323-3DF9503BC5D3}" type="sibTrans" cxnId="{0F8E316E-661C-49A9-AA42-ABC5E13ACF74}">
      <dgm:prSet/>
      <dgm:spPr/>
      <dgm:t>
        <a:bodyPr/>
        <a:lstStyle/>
        <a:p>
          <a:endParaRPr lang="fr-FR"/>
        </a:p>
      </dgm:t>
    </dgm:pt>
    <dgm:pt modelId="{9316C396-D233-4DC6-9C41-1D8093DF1200}">
      <dgm:prSet phldrT="[Texte]"/>
      <dgm:spPr>
        <a:solidFill>
          <a:srgbClr val="00B050"/>
        </a:solidFill>
      </dgm:spPr>
      <dgm:t>
        <a:bodyPr/>
        <a:lstStyle/>
        <a:p>
          <a:r>
            <a:rPr lang="fr-FR" dirty="0"/>
            <a:t>Femmes encore plus actives que lors des révolutions précédentes</a:t>
          </a:r>
        </a:p>
      </dgm:t>
    </dgm:pt>
    <dgm:pt modelId="{5E62BCAE-1426-4092-924C-8772B3053A38}" type="parTrans" cxnId="{A11B5BFE-9DD2-4226-B5F3-671F3DEDB905}">
      <dgm:prSet/>
      <dgm:spPr/>
      <dgm:t>
        <a:bodyPr/>
        <a:lstStyle/>
        <a:p>
          <a:endParaRPr lang="fr-FR"/>
        </a:p>
      </dgm:t>
    </dgm:pt>
    <dgm:pt modelId="{C40EC39D-7E64-4DCE-8CEB-23E2F381A37F}" type="sibTrans" cxnId="{A11B5BFE-9DD2-4226-B5F3-671F3DEDB905}">
      <dgm:prSet/>
      <dgm:spPr/>
      <dgm:t>
        <a:bodyPr/>
        <a:lstStyle/>
        <a:p>
          <a:endParaRPr lang="fr-FR"/>
        </a:p>
      </dgm:t>
    </dgm:pt>
    <dgm:pt modelId="{416E5427-75EE-4740-B9D3-E0E07C46F683}">
      <dgm:prSet phldrT="[Texte]"/>
      <dgm:spPr/>
      <dgm:t>
        <a:bodyPr/>
        <a:lstStyle/>
        <a:p>
          <a:r>
            <a:rPr lang="fr-FR"/>
            <a:t>Internationalistes des l’AIT de 1864</a:t>
          </a:r>
          <a:endParaRPr lang="fr-FR" dirty="0"/>
        </a:p>
      </dgm:t>
    </dgm:pt>
    <dgm:pt modelId="{D0492A39-9B66-4B68-8A94-B207BDD58F58}" type="parTrans" cxnId="{4FAF0A7B-6C80-4D1A-8025-7459852206F9}">
      <dgm:prSet/>
      <dgm:spPr/>
      <dgm:t>
        <a:bodyPr/>
        <a:lstStyle/>
        <a:p>
          <a:endParaRPr lang="fr-FR"/>
        </a:p>
      </dgm:t>
    </dgm:pt>
    <dgm:pt modelId="{A7FD2E9D-C430-4486-8585-D34BC1F67E91}" type="sibTrans" cxnId="{4FAF0A7B-6C80-4D1A-8025-7459852206F9}">
      <dgm:prSet/>
      <dgm:spPr/>
      <dgm:t>
        <a:bodyPr/>
        <a:lstStyle/>
        <a:p>
          <a:endParaRPr lang="fr-FR"/>
        </a:p>
      </dgm:t>
    </dgm:pt>
    <dgm:pt modelId="{31501004-4549-4DBD-9D2A-BCA50B465D6D}" type="pres">
      <dgm:prSet presAssocID="{653DBB35-61A1-4A4D-9684-9403A64EC937}" presName="Name0" presStyleCnt="0">
        <dgm:presLayoutVars>
          <dgm:dir/>
          <dgm:animLvl val="lvl"/>
          <dgm:resizeHandles val="exact"/>
        </dgm:presLayoutVars>
      </dgm:prSet>
      <dgm:spPr/>
    </dgm:pt>
    <dgm:pt modelId="{7C492D9C-DCB0-4F95-85CC-138AFC3B4362}" type="pres">
      <dgm:prSet presAssocID="{E3B67C5F-D9D6-4716-ABA9-F4BFA8AAF1FD}" presName="linNode" presStyleCnt="0"/>
      <dgm:spPr/>
    </dgm:pt>
    <dgm:pt modelId="{7C2CCB48-C6D7-49F1-B6CB-5AAF192C3A91}" type="pres">
      <dgm:prSet presAssocID="{E3B67C5F-D9D6-4716-ABA9-F4BFA8AAF1FD}" presName="parentText" presStyleLbl="node1" presStyleIdx="0" presStyleCnt="4">
        <dgm:presLayoutVars>
          <dgm:chMax val="1"/>
          <dgm:bulletEnabled val="1"/>
        </dgm:presLayoutVars>
      </dgm:prSet>
      <dgm:spPr/>
    </dgm:pt>
    <dgm:pt modelId="{E3C29CFE-C068-4538-A2A8-F9FB0C5848E9}" type="pres">
      <dgm:prSet presAssocID="{E3B67C5F-D9D6-4716-ABA9-F4BFA8AAF1FD}" presName="descendantText" presStyleLbl="alignAccFollowNode1" presStyleIdx="0" presStyleCnt="4" custLinFactNeighborX="-1196" custLinFactNeighborY="-664">
        <dgm:presLayoutVars>
          <dgm:bulletEnabled val="1"/>
        </dgm:presLayoutVars>
      </dgm:prSet>
      <dgm:spPr/>
    </dgm:pt>
    <dgm:pt modelId="{C7585C65-9D7E-4774-97DA-B8C164DFD00A}" type="pres">
      <dgm:prSet presAssocID="{0E5CB90B-B25E-4792-827D-E4968038DB91}" presName="sp" presStyleCnt="0"/>
      <dgm:spPr/>
    </dgm:pt>
    <dgm:pt modelId="{4B754115-18A2-4416-918C-324C42C79555}" type="pres">
      <dgm:prSet presAssocID="{25133682-4EE1-4E8B-A867-C7C1CF7CD382}" presName="linNode" presStyleCnt="0"/>
      <dgm:spPr/>
    </dgm:pt>
    <dgm:pt modelId="{00C31F60-25DD-44AF-834D-01B8F716E6EA}" type="pres">
      <dgm:prSet presAssocID="{25133682-4EE1-4E8B-A867-C7C1CF7CD382}" presName="parentText" presStyleLbl="node1" presStyleIdx="1" presStyleCnt="4">
        <dgm:presLayoutVars>
          <dgm:chMax val="1"/>
          <dgm:bulletEnabled val="1"/>
        </dgm:presLayoutVars>
      </dgm:prSet>
      <dgm:spPr/>
    </dgm:pt>
    <dgm:pt modelId="{5442A1EF-9551-4A04-9473-BBC4E90C79F3}" type="pres">
      <dgm:prSet presAssocID="{25133682-4EE1-4E8B-A867-C7C1CF7CD382}" presName="descendantText" presStyleLbl="alignAccFollowNode1" presStyleIdx="1" presStyleCnt="4">
        <dgm:presLayoutVars>
          <dgm:bulletEnabled val="1"/>
        </dgm:presLayoutVars>
      </dgm:prSet>
      <dgm:spPr/>
    </dgm:pt>
    <dgm:pt modelId="{F37F016C-41A3-40A6-B689-C66D25B95495}" type="pres">
      <dgm:prSet presAssocID="{B2EFEFC8-2C27-4762-8FFD-3671DD0E79FF}" presName="sp" presStyleCnt="0"/>
      <dgm:spPr/>
    </dgm:pt>
    <dgm:pt modelId="{C097D0FF-01B6-4A04-A0AF-CC2308FED9E3}" type="pres">
      <dgm:prSet presAssocID="{2A0E3710-8153-4EF9-9321-E868FBEA8AD2}" presName="linNode" presStyleCnt="0"/>
      <dgm:spPr/>
    </dgm:pt>
    <dgm:pt modelId="{27E8077C-9A8C-4D1E-A34D-A49533D73F21}" type="pres">
      <dgm:prSet presAssocID="{2A0E3710-8153-4EF9-9321-E868FBEA8AD2}" presName="parentText" presStyleLbl="node1" presStyleIdx="2" presStyleCnt="4">
        <dgm:presLayoutVars>
          <dgm:chMax val="1"/>
          <dgm:bulletEnabled val="1"/>
        </dgm:presLayoutVars>
      </dgm:prSet>
      <dgm:spPr/>
    </dgm:pt>
    <dgm:pt modelId="{FDB16D61-F8BB-4AAD-B074-AE5D3019596C}" type="pres">
      <dgm:prSet presAssocID="{2A0E3710-8153-4EF9-9321-E868FBEA8AD2}" presName="descendantText" presStyleLbl="alignAccFollowNode1" presStyleIdx="2" presStyleCnt="4">
        <dgm:presLayoutVars>
          <dgm:bulletEnabled val="1"/>
        </dgm:presLayoutVars>
      </dgm:prSet>
      <dgm:spPr/>
    </dgm:pt>
    <dgm:pt modelId="{3461C3EA-021D-4689-B927-3F075FA9BBD6}" type="pres">
      <dgm:prSet presAssocID="{9E36F0A6-39C5-42E9-91A7-2240750E96D5}" presName="sp" presStyleCnt="0"/>
      <dgm:spPr/>
    </dgm:pt>
    <dgm:pt modelId="{75A1CDA3-9DEF-4206-9ED3-A54D367845BE}" type="pres">
      <dgm:prSet presAssocID="{9316C396-D233-4DC6-9C41-1D8093DF1200}" presName="linNode" presStyleCnt="0"/>
      <dgm:spPr/>
    </dgm:pt>
    <dgm:pt modelId="{37672614-5EEF-4424-B3D5-4AF0AE70F2C6}" type="pres">
      <dgm:prSet presAssocID="{9316C396-D233-4DC6-9C41-1D8093DF1200}" presName="parentText" presStyleLbl="node1" presStyleIdx="3" presStyleCnt="4">
        <dgm:presLayoutVars>
          <dgm:chMax val="1"/>
          <dgm:bulletEnabled val="1"/>
        </dgm:presLayoutVars>
      </dgm:prSet>
      <dgm:spPr/>
    </dgm:pt>
    <dgm:pt modelId="{DF156D5C-A8B0-418E-BC20-19DFA2B8E870}" type="pres">
      <dgm:prSet presAssocID="{9316C396-D233-4DC6-9C41-1D8093DF1200}" presName="descendantText" presStyleLbl="alignAccFollowNode1" presStyleIdx="3" presStyleCnt="4">
        <dgm:presLayoutVars>
          <dgm:bulletEnabled val="1"/>
        </dgm:presLayoutVars>
      </dgm:prSet>
      <dgm:spPr/>
    </dgm:pt>
  </dgm:ptLst>
  <dgm:cxnLst>
    <dgm:cxn modelId="{9686F519-CEB3-4D2C-8ED7-5E72C938C121}" srcId="{653DBB35-61A1-4A4D-9684-9403A64EC937}" destId="{25133682-4EE1-4E8B-A867-C7C1CF7CD382}" srcOrd="1" destOrd="0" parTransId="{894D252D-B12F-4178-B038-49F9CFB6B24E}" sibTransId="{B2EFEFC8-2C27-4762-8FFD-3671DD0E79FF}"/>
    <dgm:cxn modelId="{4F2DBB26-8B17-4774-91AB-90A1748B9B42}" srcId="{653DBB35-61A1-4A4D-9684-9403A64EC937}" destId="{E3B67C5F-D9D6-4716-ABA9-F4BFA8AAF1FD}" srcOrd="0" destOrd="0" parTransId="{366CB92D-7336-4E30-8623-3B89C9C28C52}" sibTransId="{0E5CB90B-B25E-4792-827D-E4968038DB91}"/>
    <dgm:cxn modelId="{7D1E9528-C059-466F-8250-AFE8E8652F35}" type="presOf" srcId="{9EE463C7-0213-4E18-BFB1-799AE96E106A}" destId="{FDB16D61-F8BB-4AAD-B074-AE5D3019596C}" srcOrd="0" destOrd="0" presId="urn:microsoft.com/office/officeart/2005/8/layout/vList5"/>
    <dgm:cxn modelId="{D2521860-73BC-47F0-A8F0-3C6F1914B14B}" srcId="{E3B67C5F-D9D6-4716-ABA9-F4BFA8AAF1FD}" destId="{ECAE27B5-AF58-4B48-A349-D3B510FC48B0}" srcOrd="1" destOrd="0" parTransId="{2A5ADD0E-BC13-49ED-AD94-6087B8520607}" sibTransId="{E57DB0A4-93ED-4D2A-A7CB-DC3D2A6EB390}"/>
    <dgm:cxn modelId="{167A754D-4EE7-4AF3-A6BF-BED588A9476B}" type="presOf" srcId="{25133682-4EE1-4E8B-A867-C7C1CF7CD382}" destId="{00C31F60-25DD-44AF-834D-01B8F716E6EA}" srcOrd="0" destOrd="0" presId="urn:microsoft.com/office/officeart/2005/8/layout/vList5"/>
    <dgm:cxn modelId="{0F8E316E-661C-49A9-AA42-ABC5E13ACF74}" srcId="{9316C396-D233-4DC6-9C41-1D8093DF1200}" destId="{BA77A464-3962-4D5D-AF4F-B8C6DF7CD4F5}" srcOrd="0" destOrd="0" parTransId="{92D8B5E9-7821-494A-AD75-35D659B634B7}" sibTransId="{760A4DCC-3BA1-43AA-A323-3DF9503BC5D3}"/>
    <dgm:cxn modelId="{620F2358-A035-4CF5-BAB1-CE2AF154CD14}" srcId="{25133682-4EE1-4E8B-A867-C7C1CF7CD382}" destId="{F94BE718-FD70-4910-97B7-329F922214EA}" srcOrd="0" destOrd="0" parTransId="{8A59B16D-193D-4863-A157-141E887F2E06}" sibTransId="{FC25785D-D0FB-4ACD-BE87-05706AEB466A}"/>
    <dgm:cxn modelId="{214A4C78-C127-40B1-84B0-4E48B04DE648}" srcId="{E3B67C5F-D9D6-4716-ABA9-F4BFA8AAF1FD}" destId="{E32C16F5-3914-4344-A477-7CC2F4FCC69E}" srcOrd="0" destOrd="0" parTransId="{06BDF57F-52BC-40C6-9408-F6C934C3A942}" sibTransId="{9F0AF97F-7033-43CE-A0BF-8074D848D0BB}"/>
    <dgm:cxn modelId="{22D6015A-0CF9-48BA-99CA-30B5718BD164}" type="presOf" srcId="{416E5427-75EE-4740-B9D3-E0E07C46F683}" destId="{FDB16D61-F8BB-4AAD-B074-AE5D3019596C}" srcOrd="0" destOrd="1" presId="urn:microsoft.com/office/officeart/2005/8/layout/vList5"/>
    <dgm:cxn modelId="{4FAF0A7B-6C80-4D1A-8025-7459852206F9}" srcId="{2A0E3710-8153-4EF9-9321-E868FBEA8AD2}" destId="{416E5427-75EE-4740-B9D3-E0E07C46F683}" srcOrd="1" destOrd="0" parTransId="{D0492A39-9B66-4B68-8A94-B207BDD58F58}" sibTransId="{A7FD2E9D-C430-4486-8585-D34BC1F67E91}"/>
    <dgm:cxn modelId="{129C3C7B-7FD7-4954-B85F-F14AF7084D9E}" type="presOf" srcId="{ECAE27B5-AF58-4B48-A349-D3B510FC48B0}" destId="{E3C29CFE-C068-4538-A2A8-F9FB0C5848E9}" srcOrd="0" destOrd="1" presId="urn:microsoft.com/office/officeart/2005/8/layout/vList5"/>
    <dgm:cxn modelId="{8C3BB980-04B2-4D36-AD76-582B9482826D}" type="presOf" srcId="{F94BE718-FD70-4910-97B7-329F922214EA}" destId="{5442A1EF-9551-4A04-9473-BBC4E90C79F3}" srcOrd="0" destOrd="0" presId="urn:microsoft.com/office/officeart/2005/8/layout/vList5"/>
    <dgm:cxn modelId="{96220286-0DDD-44CE-8134-9744F7CA57AD}" type="presOf" srcId="{9316C396-D233-4DC6-9C41-1D8093DF1200}" destId="{37672614-5EEF-4424-B3D5-4AF0AE70F2C6}" srcOrd="0" destOrd="0" presId="urn:microsoft.com/office/officeart/2005/8/layout/vList5"/>
    <dgm:cxn modelId="{DE234B8E-81A8-4D54-B22D-4D49C66D8663}" type="presOf" srcId="{2A0E3710-8153-4EF9-9321-E868FBEA8AD2}" destId="{27E8077C-9A8C-4D1E-A34D-A49533D73F21}" srcOrd="0" destOrd="0" presId="urn:microsoft.com/office/officeart/2005/8/layout/vList5"/>
    <dgm:cxn modelId="{8DAEED94-2C42-4965-AD80-B9DDE04351BD}" type="presOf" srcId="{803D91B1-A008-44BE-A76C-C9A72D1D054C}" destId="{5442A1EF-9551-4A04-9473-BBC4E90C79F3}" srcOrd="0" destOrd="1" presId="urn:microsoft.com/office/officeart/2005/8/layout/vList5"/>
    <dgm:cxn modelId="{9C36859F-526E-49C3-BAEA-C4F4B433C56E}" type="presOf" srcId="{BA77A464-3962-4D5D-AF4F-B8C6DF7CD4F5}" destId="{DF156D5C-A8B0-418E-BC20-19DFA2B8E870}" srcOrd="0" destOrd="0" presId="urn:microsoft.com/office/officeart/2005/8/layout/vList5"/>
    <dgm:cxn modelId="{923130A8-8BA0-4676-BFD9-F2E84A7BD146}" type="presOf" srcId="{E3B67C5F-D9D6-4716-ABA9-F4BFA8AAF1FD}" destId="{7C2CCB48-C6D7-49F1-B6CB-5AAF192C3A91}" srcOrd="0" destOrd="0" presId="urn:microsoft.com/office/officeart/2005/8/layout/vList5"/>
    <dgm:cxn modelId="{671E59BC-79C5-48B1-B4AB-8A78C7C4F7D5}" srcId="{653DBB35-61A1-4A4D-9684-9403A64EC937}" destId="{2A0E3710-8153-4EF9-9321-E868FBEA8AD2}" srcOrd="2" destOrd="0" parTransId="{0C68BE60-6DAD-4E1D-B4F1-ED85914A0B90}" sibTransId="{9E36F0A6-39C5-42E9-91A7-2240750E96D5}"/>
    <dgm:cxn modelId="{32D213BD-A33E-4C73-9F24-7A22CAAD01D3}" type="presOf" srcId="{653DBB35-61A1-4A4D-9684-9403A64EC937}" destId="{31501004-4549-4DBD-9D2A-BCA50B465D6D}" srcOrd="0" destOrd="0" presId="urn:microsoft.com/office/officeart/2005/8/layout/vList5"/>
    <dgm:cxn modelId="{8F0B4FE8-6489-4A81-BFAE-6706E1D49F9F}" srcId="{25133682-4EE1-4E8B-A867-C7C1CF7CD382}" destId="{803D91B1-A008-44BE-A76C-C9A72D1D054C}" srcOrd="1" destOrd="0" parTransId="{30BBA149-A578-4DA5-A17F-0046786991BE}" sibTransId="{4010FA2C-5038-4691-B917-1564B7ECB3A5}"/>
    <dgm:cxn modelId="{270EDFEA-2D08-4EF7-B70A-1E180C05BA39}" type="presOf" srcId="{E32C16F5-3914-4344-A477-7CC2F4FCC69E}" destId="{E3C29CFE-C068-4538-A2A8-F9FB0C5848E9}" srcOrd="0" destOrd="0" presId="urn:microsoft.com/office/officeart/2005/8/layout/vList5"/>
    <dgm:cxn modelId="{BE3377EC-A187-4F86-8BF7-ED3755A96550}" srcId="{2A0E3710-8153-4EF9-9321-E868FBEA8AD2}" destId="{9EE463C7-0213-4E18-BFB1-799AE96E106A}" srcOrd="0" destOrd="0" parTransId="{B625CF52-D629-43B2-A641-A159866F9748}" sibTransId="{341930D8-6EA3-451B-AF91-91B1ACF95A64}"/>
    <dgm:cxn modelId="{A11B5BFE-9DD2-4226-B5F3-671F3DEDB905}" srcId="{653DBB35-61A1-4A4D-9684-9403A64EC937}" destId="{9316C396-D233-4DC6-9C41-1D8093DF1200}" srcOrd="3" destOrd="0" parTransId="{5E62BCAE-1426-4092-924C-8772B3053A38}" sibTransId="{C40EC39D-7E64-4DCE-8CEB-23E2F381A37F}"/>
    <dgm:cxn modelId="{0D2A8233-16B5-4803-AD39-55C9D3EFA81C}" type="presParOf" srcId="{31501004-4549-4DBD-9D2A-BCA50B465D6D}" destId="{7C492D9C-DCB0-4F95-85CC-138AFC3B4362}" srcOrd="0" destOrd="0" presId="urn:microsoft.com/office/officeart/2005/8/layout/vList5"/>
    <dgm:cxn modelId="{75302A48-15F4-49DB-8FFC-1A0B1AB80EB9}" type="presParOf" srcId="{7C492D9C-DCB0-4F95-85CC-138AFC3B4362}" destId="{7C2CCB48-C6D7-49F1-B6CB-5AAF192C3A91}" srcOrd="0" destOrd="0" presId="urn:microsoft.com/office/officeart/2005/8/layout/vList5"/>
    <dgm:cxn modelId="{3DFF9D40-D36E-44FA-BD3F-97E89C0816CF}" type="presParOf" srcId="{7C492D9C-DCB0-4F95-85CC-138AFC3B4362}" destId="{E3C29CFE-C068-4538-A2A8-F9FB0C5848E9}" srcOrd="1" destOrd="0" presId="urn:microsoft.com/office/officeart/2005/8/layout/vList5"/>
    <dgm:cxn modelId="{67757931-D9C4-420A-AF71-B21FABCF560D}" type="presParOf" srcId="{31501004-4549-4DBD-9D2A-BCA50B465D6D}" destId="{C7585C65-9D7E-4774-97DA-B8C164DFD00A}" srcOrd="1" destOrd="0" presId="urn:microsoft.com/office/officeart/2005/8/layout/vList5"/>
    <dgm:cxn modelId="{DFAE8F16-EB56-4C6D-B9C7-21E31D86B4AF}" type="presParOf" srcId="{31501004-4549-4DBD-9D2A-BCA50B465D6D}" destId="{4B754115-18A2-4416-918C-324C42C79555}" srcOrd="2" destOrd="0" presId="urn:microsoft.com/office/officeart/2005/8/layout/vList5"/>
    <dgm:cxn modelId="{5FB619CF-1CD1-43F4-951F-1D8737D26065}" type="presParOf" srcId="{4B754115-18A2-4416-918C-324C42C79555}" destId="{00C31F60-25DD-44AF-834D-01B8F716E6EA}" srcOrd="0" destOrd="0" presId="urn:microsoft.com/office/officeart/2005/8/layout/vList5"/>
    <dgm:cxn modelId="{A2DB86DB-30EF-4ACD-A9BC-95ECA9D98CFE}" type="presParOf" srcId="{4B754115-18A2-4416-918C-324C42C79555}" destId="{5442A1EF-9551-4A04-9473-BBC4E90C79F3}" srcOrd="1" destOrd="0" presId="urn:microsoft.com/office/officeart/2005/8/layout/vList5"/>
    <dgm:cxn modelId="{9019C299-EB44-4A36-848C-C2EC15B5EACA}" type="presParOf" srcId="{31501004-4549-4DBD-9D2A-BCA50B465D6D}" destId="{F37F016C-41A3-40A6-B689-C66D25B95495}" srcOrd="3" destOrd="0" presId="urn:microsoft.com/office/officeart/2005/8/layout/vList5"/>
    <dgm:cxn modelId="{44EDD7A5-510A-4EFE-9AC7-2993C07EBD00}" type="presParOf" srcId="{31501004-4549-4DBD-9D2A-BCA50B465D6D}" destId="{C097D0FF-01B6-4A04-A0AF-CC2308FED9E3}" srcOrd="4" destOrd="0" presId="urn:microsoft.com/office/officeart/2005/8/layout/vList5"/>
    <dgm:cxn modelId="{FD6DDA67-B242-4830-A166-7BD2BD7B0BA4}" type="presParOf" srcId="{C097D0FF-01B6-4A04-A0AF-CC2308FED9E3}" destId="{27E8077C-9A8C-4D1E-A34D-A49533D73F21}" srcOrd="0" destOrd="0" presId="urn:microsoft.com/office/officeart/2005/8/layout/vList5"/>
    <dgm:cxn modelId="{B66947C1-6EAA-4B79-B833-3F6264B1422B}" type="presParOf" srcId="{C097D0FF-01B6-4A04-A0AF-CC2308FED9E3}" destId="{FDB16D61-F8BB-4AAD-B074-AE5D3019596C}" srcOrd="1" destOrd="0" presId="urn:microsoft.com/office/officeart/2005/8/layout/vList5"/>
    <dgm:cxn modelId="{58B0E5CD-5F74-44F7-92F7-A685E22B34E4}" type="presParOf" srcId="{31501004-4549-4DBD-9D2A-BCA50B465D6D}" destId="{3461C3EA-021D-4689-B927-3F075FA9BBD6}" srcOrd="5" destOrd="0" presId="urn:microsoft.com/office/officeart/2005/8/layout/vList5"/>
    <dgm:cxn modelId="{9D9133F5-84A7-46CC-B16B-CCCA5B99C4D4}" type="presParOf" srcId="{31501004-4549-4DBD-9D2A-BCA50B465D6D}" destId="{75A1CDA3-9DEF-4206-9ED3-A54D367845BE}" srcOrd="6" destOrd="0" presId="urn:microsoft.com/office/officeart/2005/8/layout/vList5"/>
    <dgm:cxn modelId="{0DCD1C09-A253-451D-A9B8-4BA7C7C5C578}" type="presParOf" srcId="{75A1CDA3-9DEF-4206-9ED3-A54D367845BE}" destId="{37672614-5EEF-4424-B3D5-4AF0AE70F2C6}" srcOrd="0" destOrd="0" presId="urn:microsoft.com/office/officeart/2005/8/layout/vList5"/>
    <dgm:cxn modelId="{B4CF5096-0D89-4D15-93DC-D386969A4D30}" type="presParOf" srcId="{75A1CDA3-9DEF-4206-9ED3-A54D367845BE}" destId="{DF156D5C-A8B0-418E-BC20-19DFA2B8E870}"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653D65E-DC48-4A47-A945-C8BB360BE6D7}" type="doc">
      <dgm:prSet loTypeId="urn:microsoft.com/office/officeart/2005/8/layout/bList2" loCatId="list" qsTypeId="urn:microsoft.com/office/officeart/2005/8/quickstyle/simple1" qsCatId="simple" csTypeId="urn:microsoft.com/office/officeart/2005/8/colors/accent2_3" csCatId="accent2" phldr="1"/>
      <dgm:spPr/>
    </dgm:pt>
    <dgm:pt modelId="{67A14D2B-2B1B-4685-9585-8530A76DD63E}">
      <dgm:prSet phldrT="[Texte]"/>
      <dgm:spPr>
        <a:solidFill>
          <a:srgbClr val="C00000"/>
        </a:solidFill>
      </dgm:spPr>
      <dgm:t>
        <a:bodyPr/>
        <a:lstStyle/>
        <a:p>
          <a:r>
            <a:rPr lang="fr-FR" dirty="0"/>
            <a:t>Assemblée communale du 26 mars 1871</a:t>
          </a:r>
        </a:p>
      </dgm:t>
    </dgm:pt>
    <dgm:pt modelId="{216D2DD3-72C2-4825-A76D-FD34B6F192A8}" type="parTrans" cxnId="{0E8DBC50-7E8B-4222-92EE-E13D6C697E15}">
      <dgm:prSet/>
      <dgm:spPr/>
      <dgm:t>
        <a:bodyPr/>
        <a:lstStyle/>
        <a:p>
          <a:endParaRPr lang="fr-FR"/>
        </a:p>
      </dgm:t>
    </dgm:pt>
    <dgm:pt modelId="{C7254B1F-8F89-45D4-825C-F57B00F682ED}" type="sibTrans" cxnId="{0E8DBC50-7E8B-4222-92EE-E13D6C697E15}">
      <dgm:prSet/>
      <dgm:spPr/>
      <dgm:t>
        <a:bodyPr/>
        <a:lstStyle/>
        <a:p>
          <a:endParaRPr lang="fr-FR"/>
        </a:p>
      </dgm:t>
    </dgm:pt>
    <dgm:pt modelId="{C5B1339C-12C0-4851-9792-CDC761EF327B}">
      <dgm:prSet/>
      <dgm:spPr/>
      <dgm:t>
        <a:bodyPr/>
        <a:lstStyle/>
        <a:p>
          <a:r>
            <a:rPr lang="fr-FR" dirty="0"/>
            <a:t>Forte abstention (52%)</a:t>
          </a:r>
        </a:p>
      </dgm:t>
    </dgm:pt>
    <dgm:pt modelId="{22F3ED14-5F01-4DF8-BB8A-D18ECC452FDB}" type="parTrans" cxnId="{5E90DCE5-167E-4C00-9034-7B7C80BDCA43}">
      <dgm:prSet/>
      <dgm:spPr/>
      <dgm:t>
        <a:bodyPr/>
        <a:lstStyle/>
        <a:p>
          <a:endParaRPr lang="fr-FR"/>
        </a:p>
      </dgm:t>
    </dgm:pt>
    <dgm:pt modelId="{E3766B41-BF77-46D7-8264-1504295E0291}" type="sibTrans" cxnId="{5E90DCE5-167E-4C00-9034-7B7C80BDCA43}">
      <dgm:prSet/>
      <dgm:spPr/>
      <dgm:t>
        <a:bodyPr/>
        <a:lstStyle/>
        <a:p>
          <a:endParaRPr lang="fr-FR"/>
        </a:p>
      </dgm:t>
    </dgm:pt>
    <dgm:pt modelId="{B4357CB7-AE80-49A5-9DE3-9F627B1114E6}">
      <dgm:prSet/>
      <dgm:spPr/>
      <dgm:t>
        <a:bodyPr/>
        <a:lstStyle/>
        <a:p>
          <a:r>
            <a:rPr lang="fr-FR" dirty="0"/>
            <a:t>Conçue comme une « république de Paris »</a:t>
          </a:r>
        </a:p>
      </dgm:t>
    </dgm:pt>
    <dgm:pt modelId="{4B45C4B6-B6C6-4A9C-A648-24CDD6E7ED7F}" type="parTrans" cxnId="{8A8EE5AD-5690-47F9-B2CE-7432C635A6A2}">
      <dgm:prSet/>
      <dgm:spPr/>
      <dgm:t>
        <a:bodyPr/>
        <a:lstStyle/>
        <a:p>
          <a:endParaRPr lang="fr-FR"/>
        </a:p>
      </dgm:t>
    </dgm:pt>
    <dgm:pt modelId="{FAB81199-6D4F-4E2A-B877-FEC7858E5CA1}" type="sibTrans" cxnId="{8A8EE5AD-5690-47F9-B2CE-7432C635A6A2}">
      <dgm:prSet/>
      <dgm:spPr/>
      <dgm:t>
        <a:bodyPr/>
        <a:lstStyle/>
        <a:p>
          <a:endParaRPr lang="fr-FR"/>
        </a:p>
      </dgm:t>
    </dgm:pt>
    <dgm:pt modelId="{964F39AA-2968-4683-96B7-5A13254A386D}">
      <dgm:prSet/>
      <dgm:spPr/>
      <dgm:t>
        <a:bodyPr/>
        <a:lstStyle/>
        <a:p>
          <a:r>
            <a:rPr lang="fr-FR" dirty="0"/>
            <a:t>Assemblée de 79 membres entre modérés et radicaux révolutionnaires</a:t>
          </a:r>
        </a:p>
      </dgm:t>
    </dgm:pt>
    <dgm:pt modelId="{4B0A851A-B57B-4FD5-9600-14CBCA954152}" type="parTrans" cxnId="{7CF78DB1-1311-44BC-B0F4-9BD89A63F70E}">
      <dgm:prSet/>
      <dgm:spPr/>
      <dgm:t>
        <a:bodyPr/>
        <a:lstStyle/>
        <a:p>
          <a:endParaRPr lang="fr-FR"/>
        </a:p>
      </dgm:t>
    </dgm:pt>
    <dgm:pt modelId="{B55D264B-5782-48CB-88B4-2828764519A0}" type="sibTrans" cxnId="{7CF78DB1-1311-44BC-B0F4-9BD89A63F70E}">
      <dgm:prSet/>
      <dgm:spPr/>
      <dgm:t>
        <a:bodyPr/>
        <a:lstStyle/>
        <a:p>
          <a:endParaRPr lang="fr-FR"/>
        </a:p>
      </dgm:t>
    </dgm:pt>
    <dgm:pt modelId="{9046A90E-A87A-445C-A4C6-05F506DC147A}">
      <dgm:prSet/>
      <dgm:spPr/>
      <dgm:t>
        <a:bodyPr/>
        <a:lstStyle/>
        <a:p>
          <a:r>
            <a:rPr lang="fr-FR" dirty="0"/>
            <a:t>Siège à l’Hôtel de Ville, drapeau rouge de la sociale</a:t>
          </a:r>
        </a:p>
      </dgm:t>
    </dgm:pt>
    <dgm:pt modelId="{1AC34DD2-9FB0-403C-8EFC-A05C9505980B}" type="parTrans" cxnId="{CBC18C8C-0701-457A-8E7F-FB2F0E3FDDED}">
      <dgm:prSet/>
      <dgm:spPr/>
      <dgm:t>
        <a:bodyPr/>
        <a:lstStyle/>
        <a:p>
          <a:endParaRPr lang="fr-FR"/>
        </a:p>
      </dgm:t>
    </dgm:pt>
    <dgm:pt modelId="{DBC177D6-C1CC-4C8C-BE38-D38CC729E9EF}" type="sibTrans" cxnId="{CBC18C8C-0701-457A-8E7F-FB2F0E3FDDED}">
      <dgm:prSet/>
      <dgm:spPr/>
      <dgm:t>
        <a:bodyPr/>
        <a:lstStyle/>
        <a:p>
          <a:endParaRPr lang="fr-FR"/>
        </a:p>
      </dgm:t>
    </dgm:pt>
    <dgm:pt modelId="{13F977EE-FC8B-45AC-8ECE-E1229EA713E5}" type="pres">
      <dgm:prSet presAssocID="{9653D65E-DC48-4A47-A945-C8BB360BE6D7}" presName="diagram" presStyleCnt="0">
        <dgm:presLayoutVars>
          <dgm:dir/>
          <dgm:animLvl val="lvl"/>
          <dgm:resizeHandles val="exact"/>
        </dgm:presLayoutVars>
      </dgm:prSet>
      <dgm:spPr/>
    </dgm:pt>
    <dgm:pt modelId="{4B09A664-0E1B-4302-918F-AEF5E16ECCB4}" type="pres">
      <dgm:prSet presAssocID="{67A14D2B-2B1B-4685-9585-8530A76DD63E}" presName="compNode" presStyleCnt="0"/>
      <dgm:spPr/>
    </dgm:pt>
    <dgm:pt modelId="{739B2671-9780-40FE-8884-4EFF2E75B5D2}" type="pres">
      <dgm:prSet presAssocID="{67A14D2B-2B1B-4685-9585-8530A76DD63E}" presName="childRect" presStyleLbl="bgAcc1" presStyleIdx="0" presStyleCnt="1">
        <dgm:presLayoutVars>
          <dgm:bulletEnabled val="1"/>
        </dgm:presLayoutVars>
      </dgm:prSet>
      <dgm:spPr/>
    </dgm:pt>
    <dgm:pt modelId="{3536312A-6145-4EC0-9201-32EA7D668CD4}" type="pres">
      <dgm:prSet presAssocID="{67A14D2B-2B1B-4685-9585-8530A76DD63E}" presName="parentText" presStyleLbl="node1" presStyleIdx="0" presStyleCnt="0">
        <dgm:presLayoutVars>
          <dgm:chMax val="0"/>
          <dgm:bulletEnabled val="1"/>
        </dgm:presLayoutVars>
      </dgm:prSet>
      <dgm:spPr/>
    </dgm:pt>
    <dgm:pt modelId="{A3E5F3BA-5F84-4D6B-B970-AEF6FEDED7DA}" type="pres">
      <dgm:prSet presAssocID="{67A14D2B-2B1B-4685-9585-8530A76DD63E}" presName="parentRect" presStyleLbl="alignNode1" presStyleIdx="0" presStyleCnt="1"/>
      <dgm:spPr/>
    </dgm:pt>
    <dgm:pt modelId="{FA3ADDBC-2D6D-420C-A195-EA09312724EB}" type="pres">
      <dgm:prSet presAssocID="{67A14D2B-2B1B-4685-9585-8530A76DD63E}" presName="adorn" presStyleLbl="fgAccFollowNode1" presStyleIdx="0" presStyleCnt="1"/>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21000" b="-21000"/>
          </a:stretch>
        </a:blipFill>
      </dgm:spPr>
    </dgm:pt>
  </dgm:ptLst>
  <dgm:cxnLst>
    <dgm:cxn modelId="{D6192705-6231-413D-A3FB-5080E00848DB}" type="presOf" srcId="{964F39AA-2968-4683-96B7-5A13254A386D}" destId="{739B2671-9780-40FE-8884-4EFF2E75B5D2}" srcOrd="0" destOrd="2" presId="urn:microsoft.com/office/officeart/2005/8/layout/bList2"/>
    <dgm:cxn modelId="{B2954A43-C0EB-4DA2-A64F-30009CC9E104}" type="presOf" srcId="{C5B1339C-12C0-4851-9792-CDC761EF327B}" destId="{739B2671-9780-40FE-8884-4EFF2E75B5D2}" srcOrd="0" destOrd="0" presId="urn:microsoft.com/office/officeart/2005/8/layout/bList2"/>
    <dgm:cxn modelId="{7F92EA4D-1F0D-40E3-B558-F22808B07E8B}" type="presOf" srcId="{B4357CB7-AE80-49A5-9DE3-9F627B1114E6}" destId="{739B2671-9780-40FE-8884-4EFF2E75B5D2}" srcOrd="0" destOrd="1" presId="urn:microsoft.com/office/officeart/2005/8/layout/bList2"/>
    <dgm:cxn modelId="{0E8DBC50-7E8B-4222-92EE-E13D6C697E15}" srcId="{9653D65E-DC48-4A47-A945-C8BB360BE6D7}" destId="{67A14D2B-2B1B-4685-9585-8530A76DD63E}" srcOrd="0" destOrd="0" parTransId="{216D2DD3-72C2-4825-A76D-FD34B6F192A8}" sibTransId="{C7254B1F-8F89-45D4-825C-F57B00F682ED}"/>
    <dgm:cxn modelId="{CD749A76-9BF6-48CB-AFFB-703244968974}" type="presOf" srcId="{9046A90E-A87A-445C-A4C6-05F506DC147A}" destId="{739B2671-9780-40FE-8884-4EFF2E75B5D2}" srcOrd="0" destOrd="3" presId="urn:microsoft.com/office/officeart/2005/8/layout/bList2"/>
    <dgm:cxn modelId="{CBC18C8C-0701-457A-8E7F-FB2F0E3FDDED}" srcId="{67A14D2B-2B1B-4685-9585-8530A76DD63E}" destId="{9046A90E-A87A-445C-A4C6-05F506DC147A}" srcOrd="3" destOrd="0" parTransId="{1AC34DD2-9FB0-403C-8EFC-A05C9505980B}" sibTransId="{DBC177D6-C1CC-4C8C-BE38-D38CC729E9EF}"/>
    <dgm:cxn modelId="{45E51391-DE33-4588-B912-49F28A5DB6BB}" type="presOf" srcId="{67A14D2B-2B1B-4685-9585-8530A76DD63E}" destId="{3536312A-6145-4EC0-9201-32EA7D668CD4}" srcOrd="0" destOrd="0" presId="urn:microsoft.com/office/officeart/2005/8/layout/bList2"/>
    <dgm:cxn modelId="{68E74E9A-1A88-4DCA-9302-1D1FFFA0511B}" type="presOf" srcId="{9653D65E-DC48-4A47-A945-C8BB360BE6D7}" destId="{13F977EE-FC8B-45AC-8ECE-E1229EA713E5}" srcOrd="0" destOrd="0" presId="urn:microsoft.com/office/officeart/2005/8/layout/bList2"/>
    <dgm:cxn modelId="{8A8EE5AD-5690-47F9-B2CE-7432C635A6A2}" srcId="{67A14D2B-2B1B-4685-9585-8530A76DD63E}" destId="{B4357CB7-AE80-49A5-9DE3-9F627B1114E6}" srcOrd="1" destOrd="0" parTransId="{4B45C4B6-B6C6-4A9C-A648-24CDD6E7ED7F}" sibTransId="{FAB81199-6D4F-4E2A-B877-FEC7858E5CA1}"/>
    <dgm:cxn modelId="{7CF78DB1-1311-44BC-B0F4-9BD89A63F70E}" srcId="{67A14D2B-2B1B-4685-9585-8530A76DD63E}" destId="{964F39AA-2968-4683-96B7-5A13254A386D}" srcOrd="2" destOrd="0" parTransId="{4B0A851A-B57B-4FD5-9600-14CBCA954152}" sibTransId="{B55D264B-5782-48CB-88B4-2828764519A0}"/>
    <dgm:cxn modelId="{F62633C1-FEB2-468A-8424-C0DAE80E8AA9}" type="presOf" srcId="{67A14D2B-2B1B-4685-9585-8530A76DD63E}" destId="{A3E5F3BA-5F84-4D6B-B970-AEF6FEDED7DA}" srcOrd="1" destOrd="0" presId="urn:microsoft.com/office/officeart/2005/8/layout/bList2"/>
    <dgm:cxn modelId="{5E90DCE5-167E-4C00-9034-7B7C80BDCA43}" srcId="{67A14D2B-2B1B-4685-9585-8530A76DD63E}" destId="{C5B1339C-12C0-4851-9792-CDC761EF327B}" srcOrd="0" destOrd="0" parTransId="{22F3ED14-5F01-4DF8-BB8A-D18ECC452FDB}" sibTransId="{E3766B41-BF77-46D7-8264-1504295E0291}"/>
    <dgm:cxn modelId="{07DED747-C326-4656-A94D-6FE97F46A64E}" type="presParOf" srcId="{13F977EE-FC8B-45AC-8ECE-E1229EA713E5}" destId="{4B09A664-0E1B-4302-918F-AEF5E16ECCB4}" srcOrd="0" destOrd="0" presId="urn:microsoft.com/office/officeart/2005/8/layout/bList2"/>
    <dgm:cxn modelId="{964E5711-D87F-468E-B5AA-C839D97C1E53}" type="presParOf" srcId="{4B09A664-0E1B-4302-918F-AEF5E16ECCB4}" destId="{739B2671-9780-40FE-8884-4EFF2E75B5D2}" srcOrd="0" destOrd="0" presId="urn:microsoft.com/office/officeart/2005/8/layout/bList2"/>
    <dgm:cxn modelId="{0B5D583C-B431-45BC-BF05-B5330ED26A57}" type="presParOf" srcId="{4B09A664-0E1B-4302-918F-AEF5E16ECCB4}" destId="{3536312A-6145-4EC0-9201-32EA7D668CD4}" srcOrd="1" destOrd="0" presId="urn:microsoft.com/office/officeart/2005/8/layout/bList2"/>
    <dgm:cxn modelId="{038606C5-573D-4AB9-AFF7-6D8492A6BF91}" type="presParOf" srcId="{4B09A664-0E1B-4302-918F-AEF5E16ECCB4}" destId="{A3E5F3BA-5F84-4D6B-B970-AEF6FEDED7DA}" srcOrd="2" destOrd="0" presId="urn:microsoft.com/office/officeart/2005/8/layout/bList2"/>
    <dgm:cxn modelId="{C8E5A522-A927-43B6-A0C0-77E53D2192C8}" type="presParOf" srcId="{4B09A664-0E1B-4302-918F-AEF5E16ECCB4}" destId="{FA3ADDBC-2D6D-420C-A195-EA09312724EB}" srcOrd="3" destOrd="0" presId="urn:microsoft.com/office/officeart/2005/8/layout/bList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739AA54-BA59-4571-A522-6E87B134D623}" type="doc">
      <dgm:prSet loTypeId="urn:microsoft.com/office/officeart/2008/layout/VerticalAccentList" loCatId="list" qsTypeId="urn:microsoft.com/office/officeart/2005/8/quickstyle/simple5" qsCatId="simple" csTypeId="urn:microsoft.com/office/officeart/2005/8/colors/accent0_3" csCatId="mainScheme" phldr="1"/>
      <dgm:spPr/>
      <dgm:t>
        <a:bodyPr/>
        <a:lstStyle/>
        <a:p>
          <a:endParaRPr lang="fr-FR"/>
        </a:p>
      </dgm:t>
    </dgm:pt>
    <dgm:pt modelId="{BE7FD8F7-8569-4317-820D-D54DA56ABC32}">
      <dgm:prSet phldrT="[Texte]"/>
      <dgm:spPr/>
      <dgm:t>
        <a:bodyPr/>
        <a:lstStyle/>
        <a:p>
          <a:r>
            <a:rPr lang="fr-FR">
              <a:solidFill>
                <a:schemeClr val="bg1"/>
              </a:solidFill>
            </a:rPr>
            <a:t>Des mesures sociales d’urgence</a:t>
          </a:r>
          <a:endParaRPr lang="fr-FR" dirty="0">
            <a:solidFill>
              <a:schemeClr val="bg1"/>
            </a:solidFill>
          </a:endParaRPr>
        </a:p>
      </dgm:t>
    </dgm:pt>
    <dgm:pt modelId="{66118FA3-23EF-47DC-9D16-DF691D627845}" type="parTrans" cxnId="{E423110B-1AF2-4A3C-B656-DE871008D979}">
      <dgm:prSet/>
      <dgm:spPr/>
      <dgm:t>
        <a:bodyPr/>
        <a:lstStyle/>
        <a:p>
          <a:endParaRPr lang="fr-FR">
            <a:solidFill>
              <a:schemeClr val="bg1"/>
            </a:solidFill>
          </a:endParaRPr>
        </a:p>
      </dgm:t>
    </dgm:pt>
    <dgm:pt modelId="{3A7192F6-70A7-4F25-ADAB-07124ADC9216}" type="sibTrans" cxnId="{E423110B-1AF2-4A3C-B656-DE871008D979}">
      <dgm:prSet/>
      <dgm:spPr/>
      <dgm:t>
        <a:bodyPr/>
        <a:lstStyle/>
        <a:p>
          <a:endParaRPr lang="fr-FR">
            <a:solidFill>
              <a:schemeClr val="bg1"/>
            </a:solidFill>
          </a:endParaRPr>
        </a:p>
      </dgm:t>
    </dgm:pt>
    <dgm:pt modelId="{7D2AE811-B144-4D1B-8F85-4A9F7537608D}">
      <dgm:prSet phldrT="[Texte]"/>
      <dgm:spPr/>
      <dgm:t>
        <a:bodyPr/>
        <a:lstStyle/>
        <a:p>
          <a:r>
            <a:rPr lang="fr-FR" dirty="0">
              <a:solidFill>
                <a:schemeClr val="bg1"/>
              </a:solidFill>
            </a:rPr>
            <a:t>Moratoire des dettes des commerçants, moratoire des loyers, réquisition des logements vides (pour victimes des bombardements prussiens), distribution de repas gratuits, solde de la garde nationale rétablie</a:t>
          </a:r>
        </a:p>
      </dgm:t>
    </dgm:pt>
    <dgm:pt modelId="{4C6FD932-DD41-488C-A88C-AC5F85DC9A80}" type="parTrans" cxnId="{0AAFA4B6-187D-480E-B43A-E2A9C73B8F1F}">
      <dgm:prSet/>
      <dgm:spPr/>
      <dgm:t>
        <a:bodyPr/>
        <a:lstStyle/>
        <a:p>
          <a:endParaRPr lang="fr-FR">
            <a:solidFill>
              <a:schemeClr val="bg1"/>
            </a:solidFill>
          </a:endParaRPr>
        </a:p>
      </dgm:t>
    </dgm:pt>
    <dgm:pt modelId="{626C16DA-7CB8-4B02-AC89-C220018D896A}" type="sibTrans" cxnId="{0AAFA4B6-187D-480E-B43A-E2A9C73B8F1F}">
      <dgm:prSet/>
      <dgm:spPr/>
      <dgm:t>
        <a:bodyPr/>
        <a:lstStyle/>
        <a:p>
          <a:endParaRPr lang="fr-FR">
            <a:solidFill>
              <a:schemeClr val="bg1"/>
            </a:solidFill>
          </a:endParaRPr>
        </a:p>
      </dgm:t>
    </dgm:pt>
    <dgm:pt modelId="{B2BA60F9-2948-4A71-B525-C3DC96D580E4}">
      <dgm:prSet phldrT="[Texte]"/>
      <dgm:spPr/>
      <dgm:t>
        <a:bodyPr/>
        <a:lstStyle/>
        <a:p>
          <a:r>
            <a:rPr lang="fr-FR">
              <a:solidFill>
                <a:schemeClr val="bg1"/>
              </a:solidFill>
            </a:rPr>
            <a:t>Une politique sociale</a:t>
          </a:r>
          <a:endParaRPr lang="fr-FR" dirty="0">
            <a:solidFill>
              <a:schemeClr val="bg1"/>
            </a:solidFill>
          </a:endParaRPr>
        </a:p>
      </dgm:t>
    </dgm:pt>
    <dgm:pt modelId="{07D285E3-CCF8-46F7-834C-68A00E0064F4}" type="parTrans" cxnId="{057639CE-34B2-4C44-966D-189B626B64D9}">
      <dgm:prSet/>
      <dgm:spPr/>
      <dgm:t>
        <a:bodyPr/>
        <a:lstStyle/>
        <a:p>
          <a:endParaRPr lang="fr-FR">
            <a:solidFill>
              <a:schemeClr val="bg1"/>
            </a:solidFill>
          </a:endParaRPr>
        </a:p>
      </dgm:t>
    </dgm:pt>
    <dgm:pt modelId="{33A37246-40BB-4CC9-A42D-6C61BE02705C}" type="sibTrans" cxnId="{057639CE-34B2-4C44-966D-189B626B64D9}">
      <dgm:prSet/>
      <dgm:spPr/>
      <dgm:t>
        <a:bodyPr/>
        <a:lstStyle/>
        <a:p>
          <a:endParaRPr lang="fr-FR">
            <a:solidFill>
              <a:schemeClr val="bg1"/>
            </a:solidFill>
          </a:endParaRPr>
        </a:p>
      </dgm:t>
    </dgm:pt>
    <dgm:pt modelId="{ABBB7A01-7CE3-4D49-A7B4-4878973FA0E0}">
      <dgm:prSet phldrT="[Texte]"/>
      <dgm:spPr/>
      <dgm:t>
        <a:bodyPr/>
        <a:lstStyle/>
        <a:p>
          <a:r>
            <a:rPr lang="fr-FR">
              <a:solidFill>
                <a:schemeClr val="bg1"/>
              </a:solidFill>
            </a:rPr>
            <a:t>Abolition du travail de nuit, interdiction des retenues sur salaire, réquisition des ateliers abandonnés par les patrons</a:t>
          </a:r>
          <a:endParaRPr lang="fr-FR" dirty="0">
            <a:solidFill>
              <a:schemeClr val="bg1"/>
            </a:solidFill>
          </a:endParaRPr>
        </a:p>
      </dgm:t>
    </dgm:pt>
    <dgm:pt modelId="{99D40DA1-0A53-4370-B52E-E9ED4864CF44}" type="parTrans" cxnId="{444A162C-4B48-47F8-BEBD-E9BE7C891224}">
      <dgm:prSet/>
      <dgm:spPr/>
      <dgm:t>
        <a:bodyPr/>
        <a:lstStyle/>
        <a:p>
          <a:endParaRPr lang="fr-FR">
            <a:solidFill>
              <a:schemeClr val="bg1"/>
            </a:solidFill>
          </a:endParaRPr>
        </a:p>
      </dgm:t>
    </dgm:pt>
    <dgm:pt modelId="{CB909BFA-275F-44DD-87DD-AF5AADC55906}" type="sibTrans" cxnId="{444A162C-4B48-47F8-BEBD-E9BE7C891224}">
      <dgm:prSet/>
      <dgm:spPr/>
      <dgm:t>
        <a:bodyPr/>
        <a:lstStyle/>
        <a:p>
          <a:endParaRPr lang="fr-FR">
            <a:solidFill>
              <a:schemeClr val="bg1"/>
            </a:solidFill>
          </a:endParaRPr>
        </a:p>
      </dgm:t>
    </dgm:pt>
    <dgm:pt modelId="{D9E6D9E9-69EB-4546-B9EC-C6A152047DE2}">
      <dgm:prSet phldrT="[Texte]"/>
      <dgm:spPr/>
      <dgm:t>
        <a:bodyPr/>
        <a:lstStyle/>
        <a:p>
          <a:r>
            <a:rPr lang="fr-FR">
              <a:solidFill>
                <a:schemeClr val="bg1"/>
              </a:solidFill>
            </a:rPr>
            <a:t>Une république démocratique et sociale</a:t>
          </a:r>
          <a:endParaRPr lang="fr-FR" dirty="0">
            <a:solidFill>
              <a:schemeClr val="bg1"/>
            </a:solidFill>
          </a:endParaRPr>
        </a:p>
      </dgm:t>
    </dgm:pt>
    <dgm:pt modelId="{B3236304-3C4D-4320-8A6C-607329976742}" type="parTrans" cxnId="{3621EA97-FD3A-4136-B9A3-CF8A97E1556D}">
      <dgm:prSet/>
      <dgm:spPr/>
      <dgm:t>
        <a:bodyPr/>
        <a:lstStyle/>
        <a:p>
          <a:endParaRPr lang="fr-FR">
            <a:solidFill>
              <a:schemeClr val="bg1"/>
            </a:solidFill>
          </a:endParaRPr>
        </a:p>
      </dgm:t>
    </dgm:pt>
    <dgm:pt modelId="{EE2D9230-8539-44BB-96B2-4807CDDC8ADF}" type="sibTrans" cxnId="{3621EA97-FD3A-4136-B9A3-CF8A97E1556D}">
      <dgm:prSet/>
      <dgm:spPr/>
      <dgm:t>
        <a:bodyPr/>
        <a:lstStyle/>
        <a:p>
          <a:endParaRPr lang="fr-FR">
            <a:solidFill>
              <a:schemeClr val="bg1"/>
            </a:solidFill>
          </a:endParaRPr>
        </a:p>
      </dgm:t>
    </dgm:pt>
    <dgm:pt modelId="{B99F940C-2EBA-4D7E-9333-2209178FF36A}">
      <dgm:prSet phldrT="[Texte]"/>
      <dgm:spPr/>
      <dgm:t>
        <a:bodyPr/>
        <a:lstStyle/>
        <a:p>
          <a:r>
            <a:rPr lang="fr-FR">
              <a:solidFill>
                <a:schemeClr val="bg1"/>
              </a:solidFill>
            </a:rPr>
            <a:t>Séparation de l’Église et de l’État, nationalisation des biens de l’Église, école gratuite, laïque et obligatoire pour les garçons et les filles, service militaire universel et obligatoire, justice gratuite avec des juges élus, contrôle des élus sur les mandats révocables, citoyenneté aux étrangers, drapeau rouge et calendrier révolutionnaire rétabli (an 79)</a:t>
          </a:r>
          <a:endParaRPr lang="fr-FR" dirty="0">
            <a:solidFill>
              <a:schemeClr val="bg1"/>
            </a:solidFill>
          </a:endParaRPr>
        </a:p>
      </dgm:t>
    </dgm:pt>
    <dgm:pt modelId="{3F955524-6C71-4A74-8158-718E77000E8C}" type="parTrans" cxnId="{A29FE62B-839A-4688-8E85-6319958D9A86}">
      <dgm:prSet/>
      <dgm:spPr/>
      <dgm:t>
        <a:bodyPr/>
        <a:lstStyle/>
        <a:p>
          <a:endParaRPr lang="fr-FR">
            <a:solidFill>
              <a:schemeClr val="bg1"/>
            </a:solidFill>
          </a:endParaRPr>
        </a:p>
      </dgm:t>
    </dgm:pt>
    <dgm:pt modelId="{7AFA8B56-C057-4E52-8E28-B242A5D69D08}" type="sibTrans" cxnId="{A29FE62B-839A-4688-8E85-6319958D9A86}">
      <dgm:prSet/>
      <dgm:spPr/>
      <dgm:t>
        <a:bodyPr/>
        <a:lstStyle/>
        <a:p>
          <a:endParaRPr lang="fr-FR">
            <a:solidFill>
              <a:schemeClr val="bg1"/>
            </a:solidFill>
          </a:endParaRPr>
        </a:p>
      </dgm:t>
    </dgm:pt>
    <dgm:pt modelId="{172E0D34-20D5-4315-AF0A-7623365C8EDE}" type="pres">
      <dgm:prSet presAssocID="{C739AA54-BA59-4571-A522-6E87B134D623}" presName="Name0" presStyleCnt="0">
        <dgm:presLayoutVars>
          <dgm:chMax/>
          <dgm:chPref/>
          <dgm:dir/>
        </dgm:presLayoutVars>
      </dgm:prSet>
      <dgm:spPr/>
    </dgm:pt>
    <dgm:pt modelId="{5F279FF2-B757-4885-8103-14775DCDC551}" type="pres">
      <dgm:prSet presAssocID="{BE7FD8F7-8569-4317-820D-D54DA56ABC32}" presName="parenttextcomposite" presStyleCnt="0"/>
      <dgm:spPr/>
    </dgm:pt>
    <dgm:pt modelId="{200C2974-C130-4219-B547-9B2E73C3F06C}" type="pres">
      <dgm:prSet presAssocID="{BE7FD8F7-8569-4317-820D-D54DA56ABC32}" presName="parenttext" presStyleLbl="revTx" presStyleIdx="0" presStyleCnt="3">
        <dgm:presLayoutVars>
          <dgm:chMax/>
          <dgm:chPref val="2"/>
          <dgm:bulletEnabled val="1"/>
        </dgm:presLayoutVars>
      </dgm:prSet>
      <dgm:spPr/>
    </dgm:pt>
    <dgm:pt modelId="{EE71DC32-5082-4CF8-A997-6A9FDE091B11}" type="pres">
      <dgm:prSet presAssocID="{BE7FD8F7-8569-4317-820D-D54DA56ABC32}" presName="composite" presStyleCnt="0"/>
      <dgm:spPr/>
    </dgm:pt>
    <dgm:pt modelId="{9558EC0C-A61A-4E57-B97C-B275C69C412D}" type="pres">
      <dgm:prSet presAssocID="{BE7FD8F7-8569-4317-820D-D54DA56ABC32}" presName="chevron1" presStyleLbl="alignNode1" presStyleIdx="0" presStyleCnt="21"/>
      <dgm:spPr/>
    </dgm:pt>
    <dgm:pt modelId="{6FC043A3-D9CC-4A9B-B765-99CDCAD5C3AE}" type="pres">
      <dgm:prSet presAssocID="{BE7FD8F7-8569-4317-820D-D54DA56ABC32}" presName="chevron2" presStyleLbl="alignNode1" presStyleIdx="1" presStyleCnt="21"/>
      <dgm:spPr/>
    </dgm:pt>
    <dgm:pt modelId="{3309030A-A3B4-4DAC-9544-730B76418291}" type="pres">
      <dgm:prSet presAssocID="{BE7FD8F7-8569-4317-820D-D54DA56ABC32}" presName="chevron3" presStyleLbl="alignNode1" presStyleIdx="2" presStyleCnt="21"/>
      <dgm:spPr/>
    </dgm:pt>
    <dgm:pt modelId="{FEC7CFAD-8CB3-4A33-B9BA-8BE5AE28C0FC}" type="pres">
      <dgm:prSet presAssocID="{BE7FD8F7-8569-4317-820D-D54DA56ABC32}" presName="chevron4" presStyleLbl="alignNode1" presStyleIdx="3" presStyleCnt="21"/>
      <dgm:spPr/>
    </dgm:pt>
    <dgm:pt modelId="{C53F5A01-0836-489A-9AB8-0780175EE36B}" type="pres">
      <dgm:prSet presAssocID="{BE7FD8F7-8569-4317-820D-D54DA56ABC32}" presName="chevron5" presStyleLbl="alignNode1" presStyleIdx="4" presStyleCnt="21" custLinFactNeighborX="3725" custLinFactNeighborY="3129"/>
      <dgm:spPr/>
    </dgm:pt>
    <dgm:pt modelId="{C8A9DF67-DF57-4BB6-B4BF-252FCA3DBEDA}" type="pres">
      <dgm:prSet presAssocID="{BE7FD8F7-8569-4317-820D-D54DA56ABC32}" presName="chevron6" presStyleLbl="alignNode1" presStyleIdx="5" presStyleCnt="21"/>
      <dgm:spPr/>
    </dgm:pt>
    <dgm:pt modelId="{01C4E475-2CC8-44E9-B383-DF6E963A9E5F}" type="pres">
      <dgm:prSet presAssocID="{BE7FD8F7-8569-4317-820D-D54DA56ABC32}" presName="chevron7" presStyleLbl="alignNode1" presStyleIdx="6" presStyleCnt="21"/>
      <dgm:spPr/>
    </dgm:pt>
    <dgm:pt modelId="{6DB443F5-3BA5-4EDB-922C-B7838F9C655D}" type="pres">
      <dgm:prSet presAssocID="{BE7FD8F7-8569-4317-820D-D54DA56ABC32}" presName="childtext" presStyleLbl="solidFgAcc1" presStyleIdx="0" presStyleCnt="3">
        <dgm:presLayoutVars>
          <dgm:chMax/>
          <dgm:chPref val="0"/>
          <dgm:bulletEnabled val="1"/>
        </dgm:presLayoutVars>
      </dgm:prSet>
      <dgm:spPr/>
    </dgm:pt>
    <dgm:pt modelId="{BBA89222-2E06-4169-B177-AFE89A1B4388}" type="pres">
      <dgm:prSet presAssocID="{3A7192F6-70A7-4F25-ADAB-07124ADC9216}" presName="sibTrans" presStyleCnt="0"/>
      <dgm:spPr/>
    </dgm:pt>
    <dgm:pt modelId="{25DAB4B0-111A-4846-B6F4-E2CCC183619E}" type="pres">
      <dgm:prSet presAssocID="{B2BA60F9-2948-4A71-B525-C3DC96D580E4}" presName="parenttextcomposite" presStyleCnt="0"/>
      <dgm:spPr/>
    </dgm:pt>
    <dgm:pt modelId="{4546BF29-40EB-4331-810A-201EA32CF29A}" type="pres">
      <dgm:prSet presAssocID="{B2BA60F9-2948-4A71-B525-C3DC96D580E4}" presName="parenttext" presStyleLbl="revTx" presStyleIdx="1" presStyleCnt="3">
        <dgm:presLayoutVars>
          <dgm:chMax/>
          <dgm:chPref val="2"/>
          <dgm:bulletEnabled val="1"/>
        </dgm:presLayoutVars>
      </dgm:prSet>
      <dgm:spPr/>
    </dgm:pt>
    <dgm:pt modelId="{6B64BDBD-4D6A-4934-99CC-F48CE03B8709}" type="pres">
      <dgm:prSet presAssocID="{B2BA60F9-2948-4A71-B525-C3DC96D580E4}" presName="composite" presStyleCnt="0"/>
      <dgm:spPr/>
    </dgm:pt>
    <dgm:pt modelId="{C1940BAB-95E0-4A9D-A2D9-87E594BF4A7E}" type="pres">
      <dgm:prSet presAssocID="{B2BA60F9-2948-4A71-B525-C3DC96D580E4}" presName="chevron1" presStyleLbl="alignNode1" presStyleIdx="7" presStyleCnt="21"/>
      <dgm:spPr/>
    </dgm:pt>
    <dgm:pt modelId="{01CF2641-9811-450E-886E-D8AE68365244}" type="pres">
      <dgm:prSet presAssocID="{B2BA60F9-2948-4A71-B525-C3DC96D580E4}" presName="chevron2" presStyleLbl="alignNode1" presStyleIdx="8" presStyleCnt="21"/>
      <dgm:spPr/>
    </dgm:pt>
    <dgm:pt modelId="{806F9C2B-627D-4643-9834-ECB55FD6A436}" type="pres">
      <dgm:prSet presAssocID="{B2BA60F9-2948-4A71-B525-C3DC96D580E4}" presName="chevron3" presStyleLbl="alignNode1" presStyleIdx="9" presStyleCnt="21"/>
      <dgm:spPr/>
    </dgm:pt>
    <dgm:pt modelId="{C0635664-06D9-4664-92FD-9F5BB1345D9A}" type="pres">
      <dgm:prSet presAssocID="{B2BA60F9-2948-4A71-B525-C3DC96D580E4}" presName="chevron4" presStyleLbl="alignNode1" presStyleIdx="10" presStyleCnt="21"/>
      <dgm:spPr/>
    </dgm:pt>
    <dgm:pt modelId="{BCC1CA48-B11B-40AD-876A-5AFDD2FBBC48}" type="pres">
      <dgm:prSet presAssocID="{B2BA60F9-2948-4A71-B525-C3DC96D580E4}" presName="chevron5" presStyleLbl="alignNode1" presStyleIdx="11" presStyleCnt="21"/>
      <dgm:spPr/>
    </dgm:pt>
    <dgm:pt modelId="{E1444DF6-2AFC-4547-BD14-2248E9DCCE04}" type="pres">
      <dgm:prSet presAssocID="{B2BA60F9-2948-4A71-B525-C3DC96D580E4}" presName="chevron6" presStyleLbl="alignNode1" presStyleIdx="12" presStyleCnt="21"/>
      <dgm:spPr/>
    </dgm:pt>
    <dgm:pt modelId="{3B17AF05-A8EF-4625-9780-8FDF8894E9B3}" type="pres">
      <dgm:prSet presAssocID="{B2BA60F9-2948-4A71-B525-C3DC96D580E4}" presName="chevron7" presStyleLbl="alignNode1" presStyleIdx="13" presStyleCnt="21"/>
      <dgm:spPr/>
    </dgm:pt>
    <dgm:pt modelId="{0587B742-6E99-4E1D-B104-44AB61532AA7}" type="pres">
      <dgm:prSet presAssocID="{B2BA60F9-2948-4A71-B525-C3DC96D580E4}" presName="childtext" presStyleLbl="solidFgAcc1" presStyleIdx="1" presStyleCnt="3">
        <dgm:presLayoutVars>
          <dgm:chMax/>
          <dgm:chPref val="0"/>
          <dgm:bulletEnabled val="1"/>
        </dgm:presLayoutVars>
      </dgm:prSet>
      <dgm:spPr/>
    </dgm:pt>
    <dgm:pt modelId="{0DE28437-BE8A-41BE-AF3D-D28CE3984BA8}" type="pres">
      <dgm:prSet presAssocID="{33A37246-40BB-4CC9-A42D-6C61BE02705C}" presName="sibTrans" presStyleCnt="0"/>
      <dgm:spPr/>
    </dgm:pt>
    <dgm:pt modelId="{A27C4DAF-E644-4DDA-AB07-EADA0F92A18B}" type="pres">
      <dgm:prSet presAssocID="{D9E6D9E9-69EB-4546-B9EC-C6A152047DE2}" presName="parenttextcomposite" presStyleCnt="0"/>
      <dgm:spPr/>
    </dgm:pt>
    <dgm:pt modelId="{6B00283B-9B40-4DD3-A2C9-6A89091BCD07}" type="pres">
      <dgm:prSet presAssocID="{D9E6D9E9-69EB-4546-B9EC-C6A152047DE2}" presName="parenttext" presStyleLbl="revTx" presStyleIdx="2" presStyleCnt="3">
        <dgm:presLayoutVars>
          <dgm:chMax/>
          <dgm:chPref val="2"/>
          <dgm:bulletEnabled val="1"/>
        </dgm:presLayoutVars>
      </dgm:prSet>
      <dgm:spPr/>
    </dgm:pt>
    <dgm:pt modelId="{F74FD5BC-7914-4214-8F91-25A132FA74BF}" type="pres">
      <dgm:prSet presAssocID="{D9E6D9E9-69EB-4546-B9EC-C6A152047DE2}" presName="composite" presStyleCnt="0"/>
      <dgm:spPr/>
    </dgm:pt>
    <dgm:pt modelId="{FDBCAF97-2065-4A07-87A2-127B5B8DD259}" type="pres">
      <dgm:prSet presAssocID="{D9E6D9E9-69EB-4546-B9EC-C6A152047DE2}" presName="chevron1" presStyleLbl="alignNode1" presStyleIdx="14" presStyleCnt="21"/>
      <dgm:spPr/>
    </dgm:pt>
    <dgm:pt modelId="{C814B5F7-98FB-486D-A9BF-29F817C53C16}" type="pres">
      <dgm:prSet presAssocID="{D9E6D9E9-69EB-4546-B9EC-C6A152047DE2}" presName="chevron2" presStyleLbl="alignNode1" presStyleIdx="15" presStyleCnt="21"/>
      <dgm:spPr/>
    </dgm:pt>
    <dgm:pt modelId="{C9B52957-278C-4A4D-8037-8C7ED8D46496}" type="pres">
      <dgm:prSet presAssocID="{D9E6D9E9-69EB-4546-B9EC-C6A152047DE2}" presName="chevron3" presStyleLbl="alignNode1" presStyleIdx="16" presStyleCnt="21"/>
      <dgm:spPr/>
    </dgm:pt>
    <dgm:pt modelId="{E42C06CD-2EEF-450D-B452-923A71101182}" type="pres">
      <dgm:prSet presAssocID="{D9E6D9E9-69EB-4546-B9EC-C6A152047DE2}" presName="chevron4" presStyleLbl="alignNode1" presStyleIdx="17" presStyleCnt="21"/>
      <dgm:spPr/>
    </dgm:pt>
    <dgm:pt modelId="{83A908D7-842A-41B2-8579-C6EE8B11D045}" type="pres">
      <dgm:prSet presAssocID="{D9E6D9E9-69EB-4546-B9EC-C6A152047DE2}" presName="chevron5" presStyleLbl="alignNode1" presStyleIdx="18" presStyleCnt="21"/>
      <dgm:spPr/>
    </dgm:pt>
    <dgm:pt modelId="{A06A7058-F4E0-4CCB-B841-9DC6C3B27289}" type="pres">
      <dgm:prSet presAssocID="{D9E6D9E9-69EB-4546-B9EC-C6A152047DE2}" presName="chevron6" presStyleLbl="alignNode1" presStyleIdx="19" presStyleCnt="21"/>
      <dgm:spPr/>
    </dgm:pt>
    <dgm:pt modelId="{182E4DBD-690F-4F97-BDC4-21BBA02D300D}" type="pres">
      <dgm:prSet presAssocID="{D9E6D9E9-69EB-4546-B9EC-C6A152047DE2}" presName="chevron7" presStyleLbl="alignNode1" presStyleIdx="20" presStyleCnt="21"/>
      <dgm:spPr/>
    </dgm:pt>
    <dgm:pt modelId="{390ED9E3-BD89-48C8-B344-49B617BFC882}" type="pres">
      <dgm:prSet presAssocID="{D9E6D9E9-69EB-4546-B9EC-C6A152047DE2}" presName="childtext" presStyleLbl="solidFgAcc1" presStyleIdx="2" presStyleCnt="3">
        <dgm:presLayoutVars>
          <dgm:chMax/>
          <dgm:chPref val="0"/>
          <dgm:bulletEnabled val="1"/>
        </dgm:presLayoutVars>
      </dgm:prSet>
      <dgm:spPr/>
    </dgm:pt>
  </dgm:ptLst>
  <dgm:cxnLst>
    <dgm:cxn modelId="{E423110B-1AF2-4A3C-B656-DE871008D979}" srcId="{C739AA54-BA59-4571-A522-6E87B134D623}" destId="{BE7FD8F7-8569-4317-820D-D54DA56ABC32}" srcOrd="0" destOrd="0" parTransId="{66118FA3-23EF-47DC-9D16-DF691D627845}" sibTransId="{3A7192F6-70A7-4F25-ADAB-07124ADC9216}"/>
    <dgm:cxn modelId="{C96D9A0D-4468-4E9F-96A9-9A27D9E362A4}" type="presOf" srcId="{BE7FD8F7-8569-4317-820D-D54DA56ABC32}" destId="{200C2974-C130-4219-B547-9B2E73C3F06C}" srcOrd="0" destOrd="0" presId="urn:microsoft.com/office/officeart/2008/layout/VerticalAccentList"/>
    <dgm:cxn modelId="{A29FE62B-839A-4688-8E85-6319958D9A86}" srcId="{D9E6D9E9-69EB-4546-B9EC-C6A152047DE2}" destId="{B99F940C-2EBA-4D7E-9333-2209178FF36A}" srcOrd="0" destOrd="0" parTransId="{3F955524-6C71-4A74-8158-718E77000E8C}" sibTransId="{7AFA8B56-C057-4E52-8E28-B242A5D69D08}"/>
    <dgm:cxn modelId="{444A162C-4B48-47F8-BEBD-E9BE7C891224}" srcId="{B2BA60F9-2948-4A71-B525-C3DC96D580E4}" destId="{ABBB7A01-7CE3-4D49-A7B4-4878973FA0E0}" srcOrd="0" destOrd="0" parTransId="{99D40DA1-0A53-4370-B52E-E9ED4864CF44}" sibTransId="{CB909BFA-275F-44DD-87DD-AF5AADC55906}"/>
    <dgm:cxn modelId="{0BEC9942-2102-46ED-B65C-8F5BE598DB08}" type="presOf" srcId="{ABBB7A01-7CE3-4D49-A7B4-4878973FA0E0}" destId="{0587B742-6E99-4E1D-B104-44AB61532AA7}" srcOrd="0" destOrd="0" presId="urn:microsoft.com/office/officeart/2008/layout/VerticalAccentList"/>
    <dgm:cxn modelId="{1EFA586A-320D-462A-AD5C-CCFE45F8B253}" type="presOf" srcId="{B2BA60F9-2948-4A71-B525-C3DC96D580E4}" destId="{4546BF29-40EB-4331-810A-201EA32CF29A}" srcOrd="0" destOrd="0" presId="urn:microsoft.com/office/officeart/2008/layout/VerticalAccentList"/>
    <dgm:cxn modelId="{27DA1753-2D9E-4069-994E-67D37A3230D6}" type="presOf" srcId="{7D2AE811-B144-4D1B-8F85-4A9F7537608D}" destId="{6DB443F5-3BA5-4EDB-922C-B7838F9C655D}" srcOrd="0" destOrd="0" presId="urn:microsoft.com/office/officeart/2008/layout/VerticalAccentList"/>
    <dgm:cxn modelId="{0492B881-A44E-4C18-95AC-CEC26B8753F0}" type="presOf" srcId="{D9E6D9E9-69EB-4546-B9EC-C6A152047DE2}" destId="{6B00283B-9B40-4DD3-A2C9-6A89091BCD07}" srcOrd="0" destOrd="0" presId="urn:microsoft.com/office/officeart/2008/layout/VerticalAccentList"/>
    <dgm:cxn modelId="{3621EA97-FD3A-4136-B9A3-CF8A97E1556D}" srcId="{C739AA54-BA59-4571-A522-6E87B134D623}" destId="{D9E6D9E9-69EB-4546-B9EC-C6A152047DE2}" srcOrd="2" destOrd="0" parTransId="{B3236304-3C4D-4320-8A6C-607329976742}" sibTransId="{EE2D9230-8539-44BB-96B2-4807CDDC8ADF}"/>
    <dgm:cxn modelId="{0AAFA4B6-187D-480E-B43A-E2A9C73B8F1F}" srcId="{BE7FD8F7-8569-4317-820D-D54DA56ABC32}" destId="{7D2AE811-B144-4D1B-8F85-4A9F7537608D}" srcOrd="0" destOrd="0" parTransId="{4C6FD932-DD41-488C-A88C-AC5F85DC9A80}" sibTransId="{626C16DA-7CB8-4B02-AC89-C220018D896A}"/>
    <dgm:cxn modelId="{EBB13FBC-4A57-4D1E-B7F0-827F61E128AB}" type="presOf" srcId="{C739AA54-BA59-4571-A522-6E87B134D623}" destId="{172E0D34-20D5-4315-AF0A-7623365C8EDE}" srcOrd="0" destOrd="0" presId="urn:microsoft.com/office/officeart/2008/layout/VerticalAccentList"/>
    <dgm:cxn modelId="{E7C7F3C3-A4ED-4C92-B7CC-5F46C064C2C1}" type="presOf" srcId="{B99F940C-2EBA-4D7E-9333-2209178FF36A}" destId="{390ED9E3-BD89-48C8-B344-49B617BFC882}" srcOrd="0" destOrd="0" presId="urn:microsoft.com/office/officeart/2008/layout/VerticalAccentList"/>
    <dgm:cxn modelId="{057639CE-34B2-4C44-966D-189B626B64D9}" srcId="{C739AA54-BA59-4571-A522-6E87B134D623}" destId="{B2BA60F9-2948-4A71-B525-C3DC96D580E4}" srcOrd="1" destOrd="0" parTransId="{07D285E3-CCF8-46F7-834C-68A00E0064F4}" sibTransId="{33A37246-40BB-4CC9-A42D-6C61BE02705C}"/>
    <dgm:cxn modelId="{30CF8A44-F104-4BD5-B113-D84ED69581E8}" type="presParOf" srcId="{172E0D34-20D5-4315-AF0A-7623365C8EDE}" destId="{5F279FF2-B757-4885-8103-14775DCDC551}" srcOrd="0" destOrd="0" presId="urn:microsoft.com/office/officeart/2008/layout/VerticalAccentList"/>
    <dgm:cxn modelId="{EAE857A6-5D4B-4165-8BBE-DC661221E2CE}" type="presParOf" srcId="{5F279FF2-B757-4885-8103-14775DCDC551}" destId="{200C2974-C130-4219-B547-9B2E73C3F06C}" srcOrd="0" destOrd="0" presId="urn:microsoft.com/office/officeart/2008/layout/VerticalAccentList"/>
    <dgm:cxn modelId="{E8F8EECA-FB5B-423A-856F-A45BC18A8D16}" type="presParOf" srcId="{172E0D34-20D5-4315-AF0A-7623365C8EDE}" destId="{EE71DC32-5082-4CF8-A997-6A9FDE091B11}" srcOrd="1" destOrd="0" presId="urn:microsoft.com/office/officeart/2008/layout/VerticalAccentList"/>
    <dgm:cxn modelId="{54E906BD-2075-4DCF-9D9D-3AC07AEBE75B}" type="presParOf" srcId="{EE71DC32-5082-4CF8-A997-6A9FDE091B11}" destId="{9558EC0C-A61A-4E57-B97C-B275C69C412D}" srcOrd="0" destOrd="0" presId="urn:microsoft.com/office/officeart/2008/layout/VerticalAccentList"/>
    <dgm:cxn modelId="{BD0B3F4A-BF3D-4680-84C9-981F707918A9}" type="presParOf" srcId="{EE71DC32-5082-4CF8-A997-6A9FDE091B11}" destId="{6FC043A3-D9CC-4A9B-B765-99CDCAD5C3AE}" srcOrd="1" destOrd="0" presId="urn:microsoft.com/office/officeart/2008/layout/VerticalAccentList"/>
    <dgm:cxn modelId="{387F0FCD-A251-4677-B8EA-E9ABA92A22EA}" type="presParOf" srcId="{EE71DC32-5082-4CF8-A997-6A9FDE091B11}" destId="{3309030A-A3B4-4DAC-9544-730B76418291}" srcOrd="2" destOrd="0" presId="urn:microsoft.com/office/officeart/2008/layout/VerticalAccentList"/>
    <dgm:cxn modelId="{547D100D-CF9E-4452-A831-6F79C87D072B}" type="presParOf" srcId="{EE71DC32-5082-4CF8-A997-6A9FDE091B11}" destId="{FEC7CFAD-8CB3-4A33-B9BA-8BE5AE28C0FC}" srcOrd="3" destOrd="0" presId="urn:microsoft.com/office/officeart/2008/layout/VerticalAccentList"/>
    <dgm:cxn modelId="{678FD61E-7F02-4D6E-8D76-99B8E9FF9481}" type="presParOf" srcId="{EE71DC32-5082-4CF8-A997-6A9FDE091B11}" destId="{C53F5A01-0836-489A-9AB8-0780175EE36B}" srcOrd="4" destOrd="0" presId="urn:microsoft.com/office/officeart/2008/layout/VerticalAccentList"/>
    <dgm:cxn modelId="{D160623E-9518-4ECC-A3A9-8514949DEF25}" type="presParOf" srcId="{EE71DC32-5082-4CF8-A997-6A9FDE091B11}" destId="{C8A9DF67-DF57-4BB6-B4BF-252FCA3DBEDA}" srcOrd="5" destOrd="0" presId="urn:microsoft.com/office/officeart/2008/layout/VerticalAccentList"/>
    <dgm:cxn modelId="{C59441BC-B058-44C1-814B-E523C959BCDA}" type="presParOf" srcId="{EE71DC32-5082-4CF8-A997-6A9FDE091B11}" destId="{01C4E475-2CC8-44E9-B383-DF6E963A9E5F}" srcOrd="6" destOrd="0" presId="urn:microsoft.com/office/officeart/2008/layout/VerticalAccentList"/>
    <dgm:cxn modelId="{DA351F61-E0FC-4B87-B517-BD784ADF7036}" type="presParOf" srcId="{EE71DC32-5082-4CF8-A997-6A9FDE091B11}" destId="{6DB443F5-3BA5-4EDB-922C-B7838F9C655D}" srcOrd="7" destOrd="0" presId="urn:microsoft.com/office/officeart/2008/layout/VerticalAccentList"/>
    <dgm:cxn modelId="{73A47877-5869-4553-B916-66C149E90758}" type="presParOf" srcId="{172E0D34-20D5-4315-AF0A-7623365C8EDE}" destId="{BBA89222-2E06-4169-B177-AFE89A1B4388}" srcOrd="2" destOrd="0" presId="urn:microsoft.com/office/officeart/2008/layout/VerticalAccentList"/>
    <dgm:cxn modelId="{9FB90EF2-8A37-4E0E-84A0-E752BD2BC8CD}" type="presParOf" srcId="{172E0D34-20D5-4315-AF0A-7623365C8EDE}" destId="{25DAB4B0-111A-4846-B6F4-E2CCC183619E}" srcOrd="3" destOrd="0" presId="urn:microsoft.com/office/officeart/2008/layout/VerticalAccentList"/>
    <dgm:cxn modelId="{EE696C73-47A5-4DCA-996B-CE1CAB199D81}" type="presParOf" srcId="{25DAB4B0-111A-4846-B6F4-E2CCC183619E}" destId="{4546BF29-40EB-4331-810A-201EA32CF29A}" srcOrd="0" destOrd="0" presId="urn:microsoft.com/office/officeart/2008/layout/VerticalAccentList"/>
    <dgm:cxn modelId="{60F80D64-F950-4490-8E21-26BA2536F484}" type="presParOf" srcId="{172E0D34-20D5-4315-AF0A-7623365C8EDE}" destId="{6B64BDBD-4D6A-4934-99CC-F48CE03B8709}" srcOrd="4" destOrd="0" presId="urn:microsoft.com/office/officeart/2008/layout/VerticalAccentList"/>
    <dgm:cxn modelId="{2CC2D9E3-E1F8-4C0A-885D-5827CFCD0019}" type="presParOf" srcId="{6B64BDBD-4D6A-4934-99CC-F48CE03B8709}" destId="{C1940BAB-95E0-4A9D-A2D9-87E594BF4A7E}" srcOrd="0" destOrd="0" presId="urn:microsoft.com/office/officeart/2008/layout/VerticalAccentList"/>
    <dgm:cxn modelId="{DD1E7014-66A7-49B0-B721-7D240281509D}" type="presParOf" srcId="{6B64BDBD-4D6A-4934-99CC-F48CE03B8709}" destId="{01CF2641-9811-450E-886E-D8AE68365244}" srcOrd="1" destOrd="0" presId="urn:microsoft.com/office/officeart/2008/layout/VerticalAccentList"/>
    <dgm:cxn modelId="{D75BA611-DD17-4915-96E8-ED2E4B5B01AB}" type="presParOf" srcId="{6B64BDBD-4D6A-4934-99CC-F48CE03B8709}" destId="{806F9C2B-627D-4643-9834-ECB55FD6A436}" srcOrd="2" destOrd="0" presId="urn:microsoft.com/office/officeart/2008/layout/VerticalAccentList"/>
    <dgm:cxn modelId="{FAA3598B-8178-468B-9851-232CAC7F1BE7}" type="presParOf" srcId="{6B64BDBD-4D6A-4934-99CC-F48CE03B8709}" destId="{C0635664-06D9-4664-92FD-9F5BB1345D9A}" srcOrd="3" destOrd="0" presId="urn:microsoft.com/office/officeart/2008/layout/VerticalAccentList"/>
    <dgm:cxn modelId="{59B7EEDE-F0BF-4CB0-A641-29A90155DB86}" type="presParOf" srcId="{6B64BDBD-4D6A-4934-99CC-F48CE03B8709}" destId="{BCC1CA48-B11B-40AD-876A-5AFDD2FBBC48}" srcOrd="4" destOrd="0" presId="urn:microsoft.com/office/officeart/2008/layout/VerticalAccentList"/>
    <dgm:cxn modelId="{ADAFE020-3D7A-4D78-8EEF-E69F65351AC3}" type="presParOf" srcId="{6B64BDBD-4D6A-4934-99CC-F48CE03B8709}" destId="{E1444DF6-2AFC-4547-BD14-2248E9DCCE04}" srcOrd="5" destOrd="0" presId="urn:microsoft.com/office/officeart/2008/layout/VerticalAccentList"/>
    <dgm:cxn modelId="{B8B8C277-2C45-4EA0-967A-96832BC11C0D}" type="presParOf" srcId="{6B64BDBD-4D6A-4934-99CC-F48CE03B8709}" destId="{3B17AF05-A8EF-4625-9780-8FDF8894E9B3}" srcOrd="6" destOrd="0" presId="urn:microsoft.com/office/officeart/2008/layout/VerticalAccentList"/>
    <dgm:cxn modelId="{69E1F5DC-9963-4AF7-8885-8AD164DDC112}" type="presParOf" srcId="{6B64BDBD-4D6A-4934-99CC-F48CE03B8709}" destId="{0587B742-6E99-4E1D-B104-44AB61532AA7}" srcOrd="7" destOrd="0" presId="urn:microsoft.com/office/officeart/2008/layout/VerticalAccentList"/>
    <dgm:cxn modelId="{6EF8C414-DD4A-46D0-B0DB-E406021E63B5}" type="presParOf" srcId="{172E0D34-20D5-4315-AF0A-7623365C8EDE}" destId="{0DE28437-BE8A-41BE-AF3D-D28CE3984BA8}" srcOrd="5" destOrd="0" presId="urn:microsoft.com/office/officeart/2008/layout/VerticalAccentList"/>
    <dgm:cxn modelId="{6D396C08-FF77-431A-A2E6-21BDB2244A41}" type="presParOf" srcId="{172E0D34-20D5-4315-AF0A-7623365C8EDE}" destId="{A27C4DAF-E644-4DDA-AB07-EADA0F92A18B}" srcOrd="6" destOrd="0" presId="urn:microsoft.com/office/officeart/2008/layout/VerticalAccentList"/>
    <dgm:cxn modelId="{AB61D024-9724-4810-977F-A569EC3076CF}" type="presParOf" srcId="{A27C4DAF-E644-4DDA-AB07-EADA0F92A18B}" destId="{6B00283B-9B40-4DD3-A2C9-6A89091BCD07}" srcOrd="0" destOrd="0" presId="urn:microsoft.com/office/officeart/2008/layout/VerticalAccentList"/>
    <dgm:cxn modelId="{F8548F16-A4D6-4F11-A844-E544875E6DE9}" type="presParOf" srcId="{172E0D34-20D5-4315-AF0A-7623365C8EDE}" destId="{F74FD5BC-7914-4214-8F91-25A132FA74BF}" srcOrd="7" destOrd="0" presId="urn:microsoft.com/office/officeart/2008/layout/VerticalAccentList"/>
    <dgm:cxn modelId="{A2148BDE-1A45-4FFC-A65A-66E6A222D6BA}" type="presParOf" srcId="{F74FD5BC-7914-4214-8F91-25A132FA74BF}" destId="{FDBCAF97-2065-4A07-87A2-127B5B8DD259}" srcOrd="0" destOrd="0" presId="urn:microsoft.com/office/officeart/2008/layout/VerticalAccentList"/>
    <dgm:cxn modelId="{F03AC509-C470-45D3-BEAE-0C9119589758}" type="presParOf" srcId="{F74FD5BC-7914-4214-8F91-25A132FA74BF}" destId="{C814B5F7-98FB-486D-A9BF-29F817C53C16}" srcOrd="1" destOrd="0" presId="urn:microsoft.com/office/officeart/2008/layout/VerticalAccentList"/>
    <dgm:cxn modelId="{D5704E99-C937-4FDB-A398-D9D85216F83E}" type="presParOf" srcId="{F74FD5BC-7914-4214-8F91-25A132FA74BF}" destId="{C9B52957-278C-4A4D-8037-8C7ED8D46496}" srcOrd="2" destOrd="0" presId="urn:microsoft.com/office/officeart/2008/layout/VerticalAccentList"/>
    <dgm:cxn modelId="{1AB015AE-5AB6-4131-BD2F-3A8FC4D91BDE}" type="presParOf" srcId="{F74FD5BC-7914-4214-8F91-25A132FA74BF}" destId="{E42C06CD-2EEF-450D-B452-923A71101182}" srcOrd="3" destOrd="0" presId="urn:microsoft.com/office/officeart/2008/layout/VerticalAccentList"/>
    <dgm:cxn modelId="{5A5B255B-2C3E-4E6B-BB8F-9699A6191D11}" type="presParOf" srcId="{F74FD5BC-7914-4214-8F91-25A132FA74BF}" destId="{83A908D7-842A-41B2-8579-C6EE8B11D045}" srcOrd="4" destOrd="0" presId="urn:microsoft.com/office/officeart/2008/layout/VerticalAccentList"/>
    <dgm:cxn modelId="{366F4C73-A1CC-4755-A23C-7EBFA0E5AF41}" type="presParOf" srcId="{F74FD5BC-7914-4214-8F91-25A132FA74BF}" destId="{A06A7058-F4E0-4CCB-B841-9DC6C3B27289}" srcOrd="5" destOrd="0" presId="urn:microsoft.com/office/officeart/2008/layout/VerticalAccentList"/>
    <dgm:cxn modelId="{BF4DAD6C-09D0-4E4D-85B1-B460DAC13277}" type="presParOf" srcId="{F74FD5BC-7914-4214-8F91-25A132FA74BF}" destId="{182E4DBD-690F-4F97-BDC4-21BBA02D300D}" srcOrd="6" destOrd="0" presId="urn:microsoft.com/office/officeart/2008/layout/VerticalAccentList"/>
    <dgm:cxn modelId="{7D2568C6-420A-40D0-989E-40B4FC0B358D}" type="presParOf" srcId="{F74FD5BC-7914-4214-8F91-25A132FA74BF}" destId="{390ED9E3-BD89-48C8-B344-49B617BFC882}" srcOrd="7" destOrd="0" presId="urn:microsoft.com/office/officeart/2008/layout/VerticalAccent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6CCF5B3-A5CB-4BCB-95E1-B9FA3CD954EA}" type="doc">
      <dgm:prSet loTypeId="urn:microsoft.com/office/officeart/2009/layout/CircleArrowProcess" loCatId="process" qsTypeId="urn:microsoft.com/office/officeart/2005/8/quickstyle/3d1" qsCatId="3D" csTypeId="urn:microsoft.com/office/officeart/2005/8/colors/accent2_5" csCatId="accent2" phldr="1"/>
      <dgm:spPr/>
      <dgm:t>
        <a:bodyPr/>
        <a:lstStyle/>
        <a:p>
          <a:endParaRPr lang="fr-FR"/>
        </a:p>
      </dgm:t>
    </dgm:pt>
    <dgm:pt modelId="{8F24607D-B0F1-4545-9492-F313E64437E4}">
      <dgm:prSet phldrT="[Texte]"/>
      <dgm:spPr/>
      <dgm:t>
        <a:bodyPr/>
        <a:lstStyle/>
        <a:p>
          <a:r>
            <a:rPr lang="fr-FR" dirty="0">
              <a:solidFill>
                <a:schemeClr val="bg1"/>
              </a:solidFill>
            </a:rPr>
            <a:t>Incendies des Versaillais et contre-feux des Communards</a:t>
          </a:r>
        </a:p>
      </dgm:t>
    </dgm:pt>
    <dgm:pt modelId="{DC3A97F0-0F3B-4F33-8C10-6B4814FF7F43}" type="parTrans" cxnId="{82824F61-6D2F-423A-A93C-A5316B487DFD}">
      <dgm:prSet/>
      <dgm:spPr/>
      <dgm:t>
        <a:bodyPr/>
        <a:lstStyle/>
        <a:p>
          <a:endParaRPr lang="fr-FR">
            <a:solidFill>
              <a:schemeClr val="bg1"/>
            </a:solidFill>
          </a:endParaRPr>
        </a:p>
      </dgm:t>
    </dgm:pt>
    <dgm:pt modelId="{A62A08D0-3E4D-49F2-A7B8-9A6F14143FEE}" type="sibTrans" cxnId="{82824F61-6D2F-423A-A93C-A5316B487DFD}">
      <dgm:prSet/>
      <dgm:spPr/>
      <dgm:t>
        <a:bodyPr/>
        <a:lstStyle/>
        <a:p>
          <a:endParaRPr lang="fr-FR">
            <a:solidFill>
              <a:schemeClr val="bg1"/>
            </a:solidFill>
          </a:endParaRPr>
        </a:p>
      </dgm:t>
    </dgm:pt>
    <dgm:pt modelId="{43807C8D-355C-4705-91A8-5516696C2D63}">
      <dgm:prSet phldrT="[Texte]"/>
      <dgm:spPr/>
      <dgm:t>
        <a:bodyPr/>
        <a:lstStyle/>
        <a:p>
          <a:r>
            <a:rPr lang="fr-FR" dirty="0">
              <a:solidFill>
                <a:schemeClr val="bg1"/>
              </a:solidFill>
            </a:rPr>
            <a:t>Violence extrême des combats</a:t>
          </a:r>
        </a:p>
      </dgm:t>
    </dgm:pt>
    <dgm:pt modelId="{E8218CA3-2A61-4CE2-914A-62BECC5985AA}" type="parTrans" cxnId="{8358ED17-3600-4095-8C80-1A056A5222F0}">
      <dgm:prSet/>
      <dgm:spPr/>
      <dgm:t>
        <a:bodyPr/>
        <a:lstStyle/>
        <a:p>
          <a:endParaRPr lang="fr-FR">
            <a:solidFill>
              <a:schemeClr val="bg1"/>
            </a:solidFill>
          </a:endParaRPr>
        </a:p>
      </dgm:t>
    </dgm:pt>
    <dgm:pt modelId="{69783491-0DB9-41BA-A3BB-0E6E3506F567}" type="sibTrans" cxnId="{8358ED17-3600-4095-8C80-1A056A5222F0}">
      <dgm:prSet/>
      <dgm:spPr/>
      <dgm:t>
        <a:bodyPr/>
        <a:lstStyle/>
        <a:p>
          <a:endParaRPr lang="fr-FR">
            <a:solidFill>
              <a:schemeClr val="bg1"/>
            </a:solidFill>
          </a:endParaRPr>
        </a:p>
      </dgm:t>
    </dgm:pt>
    <dgm:pt modelId="{EE7F0DD3-8961-4C8E-BEA6-44CBE6F62BA0}">
      <dgm:prSet phldrT="[Texte]"/>
      <dgm:spPr/>
      <dgm:t>
        <a:bodyPr/>
        <a:lstStyle/>
        <a:p>
          <a:r>
            <a:rPr lang="fr-FR" dirty="0">
              <a:solidFill>
                <a:schemeClr val="bg1"/>
              </a:solidFill>
            </a:rPr>
            <a:t>15 000 fusillés par les Versaillais (femmes, enfants compris)</a:t>
          </a:r>
        </a:p>
      </dgm:t>
    </dgm:pt>
    <dgm:pt modelId="{0B5B8FA9-26B0-4C68-8A22-9CA87B325051}" type="parTrans" cxnId="{78835B57-C519-424F-8C4D-9AB88EFECAF1}">
      <dgm:prSet/>
      <dgm:spPr/>
      <dgm:t>
        <a:bodyPr/>
        <a:lstStyle/>
        <a:p>
          <a:endParaRPr lang="fr-FR">
            <a:solidFill>
              <a:schemeClr val="bg1"/>
            </a:solidFill>
          </a:endParaRPr>
        </a:p>
      </dgm:t>
    </dgm:pt>
    <dgm:pt modelId="{E9577A53-97B6-4177-A394-E32532910F03}" type="sibTrans" cxnId="{78835B57-C519-424F-8C4D-9AB88EFECAF1}">
      <dgm:prSet/>
      <dgm:spPr/>
      <dgm:t>
        <a:bodyPr/>
        <a:lstStyle/>
        <a:p>
          <a:endParaRPr lang="fr-FR">
            <a:solidFill>
              <a:schemeClr val="bg1"/>
            </a:solidFill>
          </a:endParaRPr>
        </a:p>
      </dgm:t>
    </dgm:pt>
    <dgm:pt modelId="{0C7B5FA8-AC24-42F4-974B-F09F2F166761}">
      <dgm:prSet phldrT="[Texte]"/>
      <dgm:spPr/>
      <dgm:t>
        <a:bodyPr/>
        <a:lstStyle/>
        <a:p>
          <a:r>
            <a:rPr lang="fr-FR" dirty="0">
              <a:solidFill>
                <a:schemeClr val="bg1"/>
              </a:solidFill>
            </a:rPr>
            <a:t>36 000 arrestations, </a:t>
          </a:r>
        </a:p>
        <a:p>
          <a:r>
            <a:rPr lang="fr-FR" dirty="0">
              <a:solidFill>
                <a:schemeClr val="bg1"/>
              </a:solidFill>
            </a:rPr>
            <a:t>10 000 emprisonnés, </a:t>
          </a:r>
        </a:p>
        <a:p>
          <a:r>
            <a:rPr lang="fr-FR" dirty="0">
              <a:solidFill>
                <a:schemeClr val="bg1"/>
              </a:solidFill>
            </a:rPr>
            <a:t>5 000 déportés (NC)</a:t>
          </a:r>
        </a:p>
      </dgm:t>
    </dgm:pt>
    <dgm:pt modelId="{E492AD7D-D412-42A9-BEF7-5E88D8ECAF05}" type="parTrans" cxnId="{CFB8EE57-4B30-4358-93A7-4D491E77F73C}">
      <dgm:prSet/>
      <dgm:spPr/>
      <dgm:t>
        <a:bodyPr/>
        <a:lstStyle/>
        <a:p>
          <a:endParaRPr lang="fr-FR">
            <a:solidFill>
              <a:schemeClr val="bg1"/>
            </a:solidFill>
          </a:endParaRPr>
        </a:p>
      </dgm:t>
    </dgm:pt>
    <dgm:pt modelId="{BCF82327-DB03-4F49-803F-8B9D8B2E14CF}" type="sibTrans" cxnId="{CFB8EE57-4B30-4358-93A7-4D491E77F73C}">
      <dgm:prSet/>
      <dgm:spPr/>
      <dgm:t>
        <a:bodyPr/>
        <a:lstStyle/>
        <a:p>
          <a:endParaRPr lang="fr-FR">
            <a:solidFill>
              <a:schemeClr val="bg1"/>
            </a:solidFill>
          </a:endParaRPr>
        </a:p>
      </dgm:t>
    </dgm:pt>
    <dgm:pt modelId="{E35310D9-247E-4CDD-B473-1D070606F9C9}" type="pres">
      <dgm:prSet presAssocID="{16CCF5B3-A5CB-4BCB-95E1-B9FA3CD954EA}" presName="Name0" presStyleCnt="0">
        <dgm:presLayoutVars>
          <dgm:chMax val="7"/>
          <dgm:chPref val="7"/>
          <dgm:dir/>
          <dgm:animLvl val="lvl"/>
        </dgm:presLayoutVars>
      </dgm:prSet>
      <dgm:spPr/>
    </dgm:pt>
    <dgm:pt modelId="{EBD2F9EA-7F4F-4D7D-8E6F-B6B2A6908BB1}" type="pres">
      <dgm:prSet presAssocID="{8F24607D-B0F1-4545-9492-F313E64437E4}" presName="Accent1" presStyleCnt="0"/>
      <dgm:spPr/>
    </dgm:pt>
    <dgm:pt modelId="{B6C8D4CE-632E-47B1-93FE-48A03D564F7E}" type="pres">
      <dgm:prSet presAssocID="{8F24607D-B0F1-4545-9492-F313E64437E4}" presName="Accent" presStyleLbl="node1" presStyleIdx="0" presStyleCnt="4"/>
      <dgm:spPr/>
    </dgm:pt>
    <dgm:pt modelId="{781AC534-73E0-48A7-80A7-6DCC6FF65157}" type="pres">
      <dgm:prSet presAssocID="{8F24607D-B0F1-4545-9492-F313E64437E4}" presName="Parent1" presStyleLbl="revTx" presStyleIdx="0" presStyleCnt="4">
        <dgm:presLayoutVars>
          <dgm:chMax val="1"/>
          <dgm:chPref val="1"/>
          <dgm:bulletEnabled val="1"/>
        </dgm:presLayoutVars>
      </dgm:prSet>
      <dgm:spPr/>
    </dgm:pt>
    <dgm:pt modelId="{9E335B64-7C46-4200-A716-8A3A571FD0C2}" type="pres">
      <dgm:prSet presAssocID="{43807C8D-355C-4705-91A8-5516696C2D63}" presName="Accent2" presStyleCnt="0"/>
      <dgm:spPr/>
    </dgm:pt>
    <dgm:pt modelId="{365B1705-5A92-48E4-8E14-2E21C4E94C24}" type="pres">
      <dgm:prSet presAssocID="{43807C8D-355C-4705-91A8-5516696C2D63}" presName="Accent" presStyleLbl="node1" presStyleIdx="1" presStyleCnt="4"/>
      <dgm:spPr/>
    </dgm:pt>
    <dgm:pt modelId="{4E275B14-197E-4DBF-9768-D5AC848839E6}" type="pres">
      <dgm:prSet presAssocID="{43807C8D-355C-4705-91A8-5516696C2D63}" presName="Parent2" presStyleLbl="revTx" presStyleIdx="1" presStyleCnt="4">
        <dgm:presLayoutVars>
          <dgm:chMax val="1"/>
          <dgm:chPref val="1"/>
          <dgm:bulletEnabled val="1"/>
        </dgm:presLayoutVars>
      </dgm:prSet>
      <dgm:spPr/>
    </dgm:pt>
    <dgm:pt modelId="{B3C267B8-6F75-4877-9508-CDC88CA7BE2B}" type="pres">
      <dgm:prSet presAssocID="{EE7F0DD3-8961-4C8E-BEA6-44CBE6F62BA0}" presName="Accent3" presStyleCnt="0"/>
      <dgm:spPr/>
    </dgm:pt>
    <dgm:pt modelId="{85232668-2E10-4BBC-8307-DFA2CA0F189F}" type="pres">
      <dgm:prSet presAssocID="{EE7F0DD3-8961-4C8E-BEA6-44CBE6F62BA0}" presName="Accent" presStyleLbl="node1" presStyleIdx="2" presStyleCnt="4"/>
      <dgm:spPr/>
    </dgm:pt>
    <dgm:pt modelId="{F13C195A-9DA3-4FA5-8045-6A9F0A126D4B}" type="pres">
      <dgm:prSet presAssocID="{EE7F0DD3-8961-4C8E-BEA6-44CBE6F62BA0}" presName="Parent3" presStyleLbl="revTx" presStyleIdx="2" presStyleCnt="4">
        <dgm:presLayoutVars>
          <dgm:chMax val="1"/>
          <dgm:chPref val="1"/>
          <dgm:bulletEnabled val="1"/>
        </dgm:presLayoutVars>
      </dgm:prSet>
      <dgm:spPr/>
    </dgm:pt>
    <dgm:pt modelId="{B52262B8-10E9-48AD-A4D4-5495860FD94F}" type="pres">
      <dgm:prSet presAssocID="{0C7B5FA8-AC24-42F4-974B-F09F2F166761}" presName="Accent4" presStyleCnt="0"/>
      <dgm:spPr/>
    </dgm:pt>
    <dgm:pt modelId="{05B2F4AF-4971-422C-B1EC-51D0761CC524}" type="pres">
      <dgm:prSet presAssocID="{0C7B5FA8-AC24-42F4-974B-F09F2F166761}" presName="Accent" presStyleLbl="node1" presStyleIdx="3" presStyleCnt="4"/>
      <dgm:spPr/>
    </dgm:pt>
    <dgm:pt modelId="{4F18DBB0-61A1-402B-BC21-663378AB5610}" type="pres">
      <dgm:prSet presAssocID="{0C7B5FA8-AC24-42F4-974B-F09F2F166761}" presName="Parent4" presStyleLbl="revTx" presStyleIdx="3" presStyleCnt="4">
        <dgm:presLayoutVars>
          <dgm:chMax val="1"/>
          <dgm:chPref val="1"/>
          <dgm:bulletEnabled val="1"/>
        </dgm:presLayoutVars>
      </dgm:prSet>
      <dgm:spPr/>
    </dgm:pt>
  </dgm:ptLst>
  <dgm:cxnLst>
    <dgm:cxn modelId="{3B4F470B-4707-4D9C-835B-3DCDF8481403}" type="presOf" srcId="{EE7F0DD3-8961-4C8E-BEA6-44CBE6F62BA0}" destId="{F13C195A-9DA3-4FA5-8045-6A9F0A126D4B}" srcOrd="0" destOrd="0" presId="urn:microsoft.com/office/officeart/2009/layout/CircleArrowProcess"/>
    <dgm:cxn modelId="{0067B110-9A02-40EE-81E1-ED955D0E8144}" type="presOf" srcId="{8F24607D-B0F1-4545-9492-F313E64437E4}" destId="{781AC534-73E0-48A7-80A7-6DCC6FF65157}" srcOrd="0" destOrd="0" presId="urn:microsoft.com/office/officeart/2009/layout/CircleArrowProcess"/>
    <dgm:cxn modelId="{8358ED17-3600-4095-8C80-1A056A5222F0}" srcId="{16CCF5B3-A5CB-4BCB-95E1-B9FA3CD954EA}" destId="{43807C8D-355C-4705-91A8-5516696C2D63}" srcOrd="1" destOrd="0" parTransId="{E8218CA3-2A61-4CE2-914A-62BECC5985AA}" sibTransId="{69783491-0DB9-41BA-A3BB-0E6E3506F567}"/>
    <dgm:cxn modelId="{82824F61-6D2F-423A-A93C-A5316B487DFD}" srcId="{16CCF5B3-A5CB-4BCB-95E1-B9FA3CD954EA}" destId="{8F24607D-B0F1-4545-9492-F313E64437E4}" srcOrd="0" destOrd="0" parTransId="{DC3A97F0-0F3B-4F33-8C10-6B4814FF7F43}" sibTransId="{A62A08D0-3E4D-49F2-A7B8-9A6F14143FEE}"/>
    <dgm:cxn modelId="{6004F361-AD0A-4109-A88C-6CB1A39B7A04}" type="presOf" srcId="{16CCF5B3-A5CB-4BCB-95E1-B9FA3CD954EA}" destId="{E35310D9-247E-4CDD-B473-1D070606F9C9}" srcOrd="0" destOrd="0" presId="urn:microsoft.com/office/officeart/2009/layout/CircleArrowProcess"/>
    <dgm:cxn modelId="{141CF465-BAA1-479B-81F1-B238000813E2}" type="presOf" srcId="{43807C8D-355C-4705-91A8-5516696C2D63}" destId="{4E275B14-197E-4DBF-9768-D5AC848839E6}" srcOrd="0" destOrd="0" presId="urn:microsoft.com/office/officeart/2009/layout/CircleArrowProcess"/>
    <dgm:cxn modelId="{78835B57-C519-424F-8C4D-9AB88EFECAF1}" srcId="{16CCF5B3-A5CB-4BCB-95E1-B9FA3CD954EA}" destId="{EE7F0DD3-8961-4C8E-BEA6-44CBE6F62BA0}" srcOrd="2" destOrd="0" parTransId="{0B5B8FA9-26B0-4C68-8A22-9CA87B325051}" sibTransId="{E9577A53-97B6-4177-A394-E32532910F03}"/>
    <dgm:cxn modelId="{CFB8EE57-4B30-4358-93A7-4D491E77F73C}" srcId="{16CCF5B3-A5CB-4BCB-95E1-B9FA3CD954EA}" destId="{0C7B5FA8-AC24-42F4-974B-F09F2F166761}" srcOrd="3" destOrd="0" parTransId="{E492AD7D-D412-42A9-BEF7-5E88D8ECAF05}" sibTransId="{BCF82327-DB03-4F49-803F-8B9D8B2E14CF}"/>
    <dgm:cxn modelId="{BAA82CC9-4694-4FCF-B5BB-D37FEBE9DE07}" type="presOf" srcId="{0C7B5FA8-AC24-42F4-974B-F09F2F166761}" destId="{4F18DBB0-61A1-402B-BC21-663378AB5610}" srcOrd="0" destOrd="0" presId="urn:microsoft.com/office/officeart/2009/layout/CircleArrowProcess"/>
    <dgm:cxn modelId="{856AFA5F-A95E-49AF-91C7-3F1A72147141}" type="presParOf" srcId="{E35310D9-247E-4CDD-B473-1D070606F9C9}" destId="{EBD2F9EA-7F4F-4D7D-8E6F-B6B2A6908BB1}" srcOrd="0" destOrd="0" presId="urn:microsoft.com/office/officeart/2009/layout/CircleArrowProcess"/>
    <dgm:cxn modelId="{F6271594-2CD6-48CA-9A32-4CFF363EA17F}" type="presParOf" srcId="{EBD2F9EA-7F4F-4D7D-8E6F-B6B2A6908BB1}" destId="{B6C8D4CE-632E-47B1-93FE-48A03D564F7E}" srcOrd="0" destOrd="0" presId="urn:microsoft.com/office/officeart/2009/layout/CircleArrowProcess"/>
    <dgm:cxn modelId="{B422D6F2-D6A7-41BD-A760-734DF3BAB15B}" type="presParOf" srcId="{E35310D9-247E-4CDD-B473-1D070606F9C9}" destId="{781AC534-73E0-48A7-80A7-6DCC6FF65157}" srcOrd="1" destOrd="0" presId="urn:microsoft.com/office/officeart/2009/layout/CircleArrowProcess"/>
    <dgm:cxn modelId="{4BC48337-E8F0-4BE5-86D0-38818DDDB9E4}" type="presParOf" srcId="{E35310D9-247E-4CDD-B473-1D070606F9C9}" destId="{9E335B64-7C46-4200-A716-8A3A571FD0C2}" srcOrd="2" destOrd="0" presId="urn:microsoft.com/office/officeart/2009/layout/CircleArrowProcess"/>
    <dgm:cxn modelId="{E5740BE8-DF24-46DC-A1B5-5785CC181CF3}" type="presParOf" srcId="{9E335B64-7C46-4200-A716-8A3A571FD0C2}" destId="{365B1705-5A92-48E4-8E14-2E21C4E94C24}" srcOrd="0" destOrd="0" presId="urn:microsoft.com/office/officeart/2009/layout/CircleArrowProcess"/>
    <dgm:cxn modelId="{2D78B9FA-FC08-4C9E-A7F4-2107046F16C1}" type="presParOf" srcId="{E35310D9-247E-4CDD-B473-1D070606F9C9}" destId="{4E275B14-197E-4DBF-9768-D5AC848839E6}" srcOrd="3" destOrd="0" presId="urn:microsoft.com/office/officeart/2009/layout/CircleArrowProcess"/>
    <dgm:cxn modelId="{C4A7AA98-8DBB-44B6-89C5-9FF5D1B2B185}" type="presParOf" srcId="{E35310D9-247E-4CDD-B473-1D070606F9C9}" destId="{B3C267B8-6F75-4877-9508-CDC88CA7BE2B}" srcOrd="4" destOrd="0" presId="urn:microsoft.com/office/officeart/2009/layout/CircleArrowProcess"/>
    <dgm:cxn modelId="{91F8ECF5-0054-450E-B6C3-2B7E19322056}" type="presParOf" srcId="{B3C267B8-6F75-4877-9508-CDC88CA7BE2B}" destId="{85232668-2E10-4BBC-8307-DFA2CA0F189F}" srcOrd="0" destOrd="0" presId="urn:microsoft.com/office/officeart/2009/layout/CircleArrowProcess"/>
    <dgm:cxn modelId="{6C4D1903-BBC9-49C7-99A7-AD45EB5B1856}" type="presParOf" srcId="{E35310D9-247E-4CDD-B473-1D070606F9C9}" destId="{F13C195A-9DA3-4FA5-8045-6A9F0A126D4B}" srcOrd="5" destOrd="0" presId="urn:microsoft.com/office/officeart/2009/layout/CircleArrowProcess"/>
    <dgm:cxn modelId="{2076B525-F536-4053-95E5-99DBC94AE839}" type="presParOf" srcId="{E35310D9-247E-4CDD-B473-1D070606F9C9}" destId="{B52262B8-10E9-48AD-A4D4-5495860FD94F}" srcOrd="6" destOrd="0" presId="urn:microsoft.com/office/officeart/2009/layout/CircleArrowProcess"/>
    <dgm:cxn modelId="{C6FCF091-012F-43FB-B1EA-D59BFEA8C9DA}" type="presParOf" srcId="{B52262B8-10E9-48AD-A4D4-5495860FD94F}" destId="{05B2F4AF-4971-422C-B1EC-51D0761CC524}" srcOrd="0" destOrd="0" presId="urn:microsoft.com/office/officeart/2009/layout/CircleArrowProcess"/>
    <dgm:cxn modelId="{7C048D08-8663-4440-9976-0090EA524F4A}" type="presParOf" srcId="{E35310D9-247E-4CDD-B473-1D070606F9C9}" destId="{4F18DBB0-61A1-402B-BC21-663378AB5610}" srcOrd="7" destOrd="0" presId="urn:microsoft.com/office/officeart/2009/layout/CircleArrowProcess"/>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26282C-A67A-49DE-8A0D-128E1ECAE61B}">
      <dsp:nvSpPr>
        <dsp:cNvPr id="0" name=""/>
        <dsp:cNvSpPr/>
      </dsp:nvSpPr>
      <dsp:spPr>
        <a:xfrm>
          <a:off x="12907" y="0"/>
          <a:ext cx="3049959" cy="762489"/>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fr-FR" sz="1900" kern="1200" dirty="0"/>
            <a:t>Une révolution issue d’une défaite militaire</a:t>
          </a:r>
        </a:p>
      </dsp:txBody>
      <dsp:txXfrm>
        <a:off x="35240" y="22333"/>
        <a:ext cx="3005293" cy="717823"/>
      </dsp:txXfrm>
    </dsp:sp>
    <dsp:sp modelId="{5C05DE19-04F2-4456-8583-93B9469E18BD}">
      <dsp:nvSpPr>
        <dsp:cNvPr id="0" name=""/>
        <dsp:cNvSpPr/>
      </dsp:nvSpPr>
      <dsp:spPr>
        <a:xfrm rot="5400000">
          <a:off x="1471169" y="829207"/>
          <a:ext cx="133435" cy="133435"/>
        </a:xfrm>
        <a:prstGeom prst="rightArrow">
          <a:avLst>
            <a:gd name="adj1" fmla="val 66700"/>
            <a:gd name="adj2" fmla="val 50000"/>
          </a:avLst>
        </a:prstGeom>
        <a:gradFill rotWithShape="0">
          <a:gsLst>
            <a:gs pos="0">
              <a:schemeClr val="accent6">
                <a:tint val="60000"/>
                <a:hueOff val="0"/>
                <a:satOff val="0"/>
                <a:lumOff val="0"/>
                <a:alphaOff val="0"/>
                <a:satMod val="103000"/>
                <a:lumMod val="102000"/>
                <a:tint val="94000"/>
              </a:schemeClr>
            </a:gs>
            <a:gs pos="50000">
              <a:schemeClr val="accent6">
                <a:tint val="60000"/>
                <a:hueOff val="0"/>
                <a:satOff val="0"/>
                <a:lumOff val="0"/>
                <a:alphaOff val="0"/>
                <a:satMod val="110000"/>
                <a:lumMod val="100000"/>
                <a:shade val="100000"/>
              </a:schemeClr>
            </a:gs>
            <a:gs pos="100000">
              <a:schemeClr val="accent6">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F332D653-B0E6-4819-9225-A0BD65C7DAB1}">
      <dsp:nvSpPr>
        <dsp:cNvPr id="0" name=""/>
        <dsp:cNvSpPr/>
      </dsp:nvSpPr>
      <dsp:spPr>
        <a:xfrm>
          <a:off x="12907" y="1029361"/>
          <a:ext cx="3049959" cy="762489"/>
        </a:xfrm>
        <a:prstGeom prst="roundRect">
          <a:avLst>
            <a:gd name="adj" fmla="val 10000"/>
          </a:avLst>
        </a:prstGeom>
        <a:solidFill>
          <a:schemeClr val="accent6">
            <a:alpha val="90000"/>
            <a:tint val="40000"/>
            <a:hueOff val="0"/>
            <a:satOff val="0"/>
            <a:lumOff val="0"/>
            <a:alphaOff val="0"/>
          </a:schemeClr>
        </a:solidFill>
        <a:ln w="6350" cap="flat" cmpd="sng" algn="ctr">
          <a:solidFill>
            <a:schemeClr val="accent6">
              <a:alpha val="90000"/>
              <a:tint val="4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fr-FR" sz="1200" kern="1200" dirty="0"/>
            <a:t>2 septembre 1870 défaite de Napoléon III à Sedan face aux Prussiens</a:t>
          </a:r>
        </a:p>
      </dsp:txBody>
      <dsp:txXfrm>
        <a:off x="35240" y="1051694"/>
        <a:ext cx="3005293" cy="717823"/>
      </dsp:txXfrm>
    </dsp:sp>
    <dsp:sp modelId="{8F0A1E8D-52B8-4FBD-A816-CA53C9526DF3}">
      <dsp:nvSpPr>
        <dsp:cNvPr id="0" name=""/>
        <dsp:cNvSpPr/>
      </dsp:nvSpPr>
      <dsp:spPr>
        <a:xfrm rot="5400000">
          <a:off x="1471169" y="1858568"/>
          <a:ext cx="133435" cy="133435"/>
        </a:xfrm>
        <a:prstGeom prst="rightArrow">
          <a:avLst>
            <a:gd name="adj1" fmla="val 66700"/>
            <a:gd name="adj2" fmla="val 50000"/>
          </a:avLst>
        </a:prstGeom>
        <a:gradFill rotWithShape="0">
          <a:gsLst>
            <a:gs pos="0">
              <a:schemeClr val="accent6">
                <a:tint val="60000"/>
                <a:hueOff val="0"/>
                <a:satOff val="0"/>
                <a:lumOff val="0"/>
                <a:alphaOff val="0"/>
                <a:satMod val="103000"/>
                <a:lumMod val="102000"/>
                <a:tint val="94000"/>
              </a:schemeClr>
            </a:gs>
            <a:gs pos="50000">
              <a:schemeClr val="accent6">
                <a:tint val="60000"/>
                <a:hueOff val="0"/>
                <a:satOff val="0"/>
                <a:lumOff val="0"/>
                <a:alphaOff val="0"/>
                <a:satMod val="110000"/>
                <a:lumMod val="100000"/>
                <a:shade val="100000"/>
              </a:schemeClr>
            </a:gs>
            <a:gs pos="100000">
              <a:schemeClr val="accent6">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083E589D-9553-4DF5-BEFF-D18A030D133C}">
      <dsp:nvSpPr>
        <dsp:cNvPr id="0" name=""/>
        <dsp:cNvSpPr/>
      </dsp:nvSpPr>
      <dsp:spPr>
        <a:xfrm>
          <a:off x="12907" y="2058722"/>
          <a:ext cx="3049959" cy="762489"/>
        </a:xfrm>
        <a:prstGeom prst="roundRect">
          <a:avLst>
            <a:gd name="adj" fmla="val 10000"/>
          </a:avLst>
        </a:prstGeom>
        <a:solidFill>
          <a:schemeClr val="accent6">
            <a:alpha val="90000"/>
            <a:tint val="40000"/>
            <a:hueOff val="0"/>
            <a:satOff val="0"/>
            <a:lumOff val="0"/>
            <a:alphaOff val="0"/>
          </a:schemeClr>
        </a:solidFill>
        <a:ln w="6350" cap="flat" cmpd="sng" algn="ctr">
          <a:solidFill>
            <a:schemeClr val="accent6">
              <a:alpha val="90000"/>
              <a:tint val="4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fr-FR" sz="1200" kern="1200" dirty="0"/>
            <a:t>Révolution du 4 septembre, en quelques heures sans effusion de sang : République et poursuite de la guerre </a:t>
          </a:r>
        </a:p>
      </dsp:txBody>
      <dsp:txXfrm>
        <a:off x="35240" y="2081055"/>
        <a:ext cx="3005293" cy="717823"/>
      </dsp:txXfrm>
    </dsp:sp>
    <dsp:sp modelId="{95DC6A38-8EA8-4383-A3D6-352BE0A692CC}">
      <dsp:nvSpPr>
        <dsp:cNvPr id="0" name=""/>
        <dsp:cNvSpPr/>
      </dsp:nvSpPr>
      <dsp:spPr>
        <a:xfrm rot="5400000">
          <a:off x="1471169" y="2887930"/>
          <a:ext cx="133435" cy="133435"/>
        </a:xfrm>
        <a:prstGeom prst="rightArrow">
          <a:avLst>
            <a:gd name="adj1" fmla="val 66700"/>
            <a:gd name="adj2" fmla="val 50000"/>
          </a:avLst>
        </a:prstGeom>
        <a:gradFill rotWithShape="0">
          <a:gsLst>
            <a:gs pos="0">
              <a:schemeClr val="accent6">
                <a:tint val="60000"/>
                <a:hueOff val="0"/>
                <a:satOff val="0"/>
                <a:lumOff val="0"/>
                <a:alphaOff val="0"/>
                <a:satMod val="103000"/>
                <a:lumMod val="102000"/>
                <a:tint val="94000"/>
              </a:schemeClr>
            </a:gs>
            <a:gs pos="50000">
              <a:schemeClr val="accent6">
                <a:tint val="60000"/>
                <a:hueOff val="0"/>
                <a:satOff val="0"/>
                <a:lumOff val="0"/>
                <a:alphaOff val="0"/>
                <a:satMod val="110000"/>
                <a:lumMod val="100000"/>
                <a:shade val="100000"/>
              </a:schemeClr>
            </a:gs>
            <a:gs pos="100000">
              <a:schemeClr val="accent6">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D41E30BC-7A0F-49E4-8DE5-378EE1E16A20}">
      <dsp:nvSpPr>
        <dsp:cNvPr id="0" name=""/>
        <dsp:cNvSpPr/>
      </dsp:nvSpPr>
      <dsp:spPr>
        <a:xfrm>
          <a:off x="12907" y="3088083"/>
          <a:ext cx="3049959" cy="762489"/>
        </a:xfrm>
        <a:prstGeom prst="roundRect">
          <a:avLst>
            <a:gd name="adj" fmla="val 10000"/>
          </a:avLst>
        </a:prstGeom>
        <a:solidFill>
          <a:schemeClr val="accent6">
            <a:alpha val="90000"/>
            <a:tint val="40000"/>
            <a:hueOff val="0"/>
            <a:satOff val="0"/>
            <a:lumOff val="0"/>
            <a:alphaOff val="0"/>
          </a:schemeClr>
        </a:solidFill>
        <a:ln w="6350" cap="flat" cmpd="sng" algn="ctr">
          <a:solidFill>
            <a:schemeClr val="accent6">
              <a:alpha val="90000"/>
              <a:tint val="4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fr-FR" sz="1200" kern="1200" dirty="0"/>
            <a:t>8 février 1871 élection d’une nouvelle Assemblée pour signer la paix avec Bismarck : 1/3 de nobles, exécutif confié à Thiers</a:t>
          </a:r>
        </a:p>
      </dsp:txBody>
      <dsp:txXfrm>
        <a:off x="35240" y="3110416"/>
        <a:ext cx="3005293" cy="717823"/>
      </dsp:txXfrm>
    </dsp:sp>
    <dsp:sp modelId="{758691E4-FC55-4B85-926A-224A697B57B2}">
      <dsp:nvSpPr>
        <dsp:cNvPr id="0" name=""/>
        <dsp:cNvSpPr/>
      </dsp:nvSpPr>
      <dsp:spPr>
        <a:xfrm rot="5400000">
          <a:off x="1471169" y="3917291"/>
          <a:ext cx="133435" cy="133435"/>
        </a:xfrm>
        <a:prstGeom prst="rightArrow">
          <a:avLst>
            <a:gd name="adj1" fmla="val 66700"/>
            <a:gd name="adj2" fmla="val 50000"/>
          </a:avLst>
        </a:prstGeom>
        <a:gradFill rotWithShape="0">
          <a:gsLst>
            <a:gs pos="0">
              <a:schemeClr val="accent6">
                <a:tint val="60000"/>
                <a:hueOff val="0"/>
                <a:satOff val="0"/>
                <a:lumOff val="0"/>
                <a:alphaOff val="0"/>
                <a:satMod val="103000"/>
                <a:lumMod val="102000"/>
                <a:tint val="94000"/>
              </a:schemeClr>
            </a:gs>
            <a:gs pos="50000">
              <a:schemeClr val="accent6">
                <a:tint val="60000"/>
                <a:hueOff val="0"/>
                <a:satOff val="0"/>
                <a:lumOff val="0"/>
                <a:alphaOff val="0"/>
                <a:satMod val="110000"/>
                <a:lumMod val="100000"/>
                <a:shade val="100000"/>
              </a:schemeClr>
            </a:gs>
            <a:gs pos="100000">
              <a:schemeClr val="accent6">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2082B3CE-7B12-4801-8FA5-20E4A8A72C11}">
      <dsp:nvSpPr>
        <dsp:cNvPr id="0" name=""/>
        <dsp:cNvSpPr/>
      </dsp:nvSpPr>
      <dsp:spPr>
        <a:xfrm>
          <a:off x="12907" y="4117445"/>
          <a:ext cx="3049959" cy="762489"/>
        </a:xfrm>
        <a:prstGeom prst="roundRect">
          <a:avLst>
            <a:gd name="adj" fmla="val 10000"/>
          </a:avLst>
        </a:prstGeom>
        <a:solidFill>
          <a:schemeClr val="accent6">
            <a:alpha val="90000"/>
            <a:tint val="40000"/>
            <a:hueOff val="0"/>
            <a:satOff val="0"/>
            <a:lumOff val="0"/>
            <a:alphaOff val="0"/>
          </a:schemeClr>
        </a:solidFill>
        <a:ln w="6350" cap="flat" cmpd="sng" algn="ctr">
          <a:solidFill>
            <a:schemeClr val="accent6">
              <a:alpha val="90000"/>
              <a:tint val="4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fr-FR" sz="1200" kern="1200" dirty="0"/>
            <a:t>Perte de l’Alsace et de la Moselle, importantes indemnités, défilé des troupes prussiennes sur les Champs-Élysées le 1</a:t>
          </a:r>
          <a:r>
            <a:rPr lang="fr-FR" sz="1200" kern="1200" baseline="30000" dirty="0"/>
            <a:t>er</a:t>
          </a:r>
          <a:r>
            <a:rPr lang="fr-FR" sz="1200" kern="1200" dirty="0"/>
            <a:t> mars</a:t>
          </a:r>
        </a:p>
      </dsp:txBody>
      <dsp:txXfrm>
        <a:off x="35240" y="4139778"/>
        <a:ext cx="3005293" cy="717823"/>
      </dsp:txXfrm>
    </dsp:sp>
    <dsp:sp modelId="{100B488D-A133-4049-9C60-D1AA7F2552B1}">
      <dsp:nvSpPr>
        <dsp:cNvPr id="0" name=""/>
        <dsp:cNvSpPr/>
      </dsp:nvSpPr>
      <dsp:spPr>
        <a:xfrm>
          <a:off x="3489861" y="0"/>
          <a:ext cx="3049959" cy="762489"/>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fr-FR" sz="1900" kern="1200" dirty="0"/>
            <a:t>Un conflit entre la population parisienne et l’Assemblée </a:t>
          </a:r>
        </a:p>
      </dsp:txBody>
      <dsp:txXfrm>
        <a:off x="3512194" y="22333"/>
        <a:ext cx="3005293" cy="717823"/>
      </dsp:txXfrm>
    </dsp:sp>
    <dsp:sp modelId="{874F941A-328B-45ED-8158-7C7A043ED2D8}">
      <dsp:nvSpPr>
        <dsp:cNvPr id="0" name=""/>
        <dsp:cNvSpPr/>
      </dsp:nvSpPr>
      <dsp:spPr>
        <a:xfrm rot="5400000">
          <a:off x="4948122" y="829207"/>
          <a:ext cx="133435" cy="133435"/>
        </a:xfrm>
        <a:prstGeom prst="rightArrow">
          <a:avLst>
            <a:gd name="adj1" fmla="val 66700"/>
            <a:gd name="adj2" fmla="val 50000"/>
          </a:avLst>
        </a:prstGeom>
        <a:gradFill rotWithShape="0">
          <a:gsLst>
            <a:gs pos="0">
              <a:schemeClr val="accent6">
                <a:tint val="60000"/>
                <a:hueOff val="0"/>
                <a:satOff val="0"/>
                <a:lumOff val="0"/>
                <a:alphaOff val="0"/>
                <a:satMod val="103000"/>
                <a:lumMod val="102000"/>
                <a:tint val="94000"/>
              </a:schemeClr>
            </a:gs>
            <a:gs pos="50000">
              <a:schemeClr val="accent6">
                <a:tint val="60000"/>
                <a:hueOff val="0"/>
                <a:satOff val="0"/>
                <a:lumOff val="0"/>
                <a:alphaOff val="0"/>
                <a:satMod val="110000"/>
                <a:lumMod val="100000"/>
                <a:shade val="100000"/>
              </a:schemeClr>
            </a:gs>
            <a:gs pos="100000">
              <a:schemeClr val="accent6">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D2348022-A451-4A04-AADD-459E631CF537}">
      <dsp:nvSpPr>
        <dsp:cNvPr id="0" name=""/>
        <dsp:cNvSpPr/>
      </dsp:nvSpPr>
      <dsp:spPr>
        <a:xfrm>
          <a:off x="3489861" y="1029361"/>
          <a:ext cx="3049959" cy="762489"/>
        </a:xfrm>
        <a:prstGeom prst="roundRect">
          <a:avLst>
            <a:gd name="adj" fmla="val 10000"/>
          </a:avLst>
        </a:prstGeom>
        <a:solidFill>
          <a:schemeClr val="accent6">
            <a:alpha val="90000"/>
            <a:tint val="40000"/>
            <a:hueOff val="0"/>
            <a:satOff val="0"/>
            <a:lumOff val="0"/>
            <a:alphaOff val="0"/>
          </a:schemeClr>
        </a:solidFill>
        <a:ln w="6350" cap="flat" cmpd="sng" algn="ctr">
          <a:solidFill>
            <a:schemeClr val="accent6">
              <a:alpha val="90000"/>
              <a:tint val="4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fr-FR" sz="1200" kern="1200" dirty="0"/>
            <a:t>Sentiment patriotique blessé</a:t>
          </a:r>
        </a:p>
      </dsp:txBody>
      <dsp:txXfrm>
        <a:off x="3512194" y="1051694"/>
        <a:ext cx="3005293" cy="717823"/>
      </dsp:txXfrm>
    </dsp:sp>
    <dsp:sp modelId="{BFD80793-07D5-49D4-BBC4-86241E1F6B09}">
      <dsp:nvSpPr>
        <dsp:cNvPr id="0" name=""/>
        <dsp:cNvSpPr/>
      </dsp:nvSpPr>
      <dsp:spPr>
        <a:xfrm rot="5400000">
          <a:off x="4948122" y="1858568"/>
          <a:ext cx="133435" cy="133435"/>
        </a:xfrm>
        <a:prstGeom prst="rightArrow">
          <a:avLst>
            <a:gd name="adj1" fmla="val 66700"/>
            <a:gd name="adj2" fmla="val 50000"/>
          </a:avLst>
        </a:prstGeom>
        <a:gradFill rotWithShape="0">
          <a:gsLst>
            <a:gs pos="0">
              <a:schemeClr val="accent6">
                <a:tint val="60000"/>
                <a:hueOff val="0"/>
                <a:satOff val="0"/>
                <a:lumOff val="0"/>
                <a:alphaOff val="0"/>
                <a:satMod val="103000"/>
                <a:lumMod val="102000"/>
                <a:tint val="94000"/>
              </a:schemeClr>
            </a:gs>
            <a:gs pos="50000">
              <a:schemeClr val="accent6">
                <a:tint val="60000"/>
                <a:hueOff val="0"/>
                <a:satOff val="0"/>
                <a:lumOff val="0"/>
                <a:alphaOff val="0"/>
                <a:satMod val="110000"/>
                <a:lumMod val="100000"/>
                <a:shade val="100000"/>
              </a:schemeClr>
            </a:gs>
            <a:gs pos="100000">
              <a:schemeClr val="accent6">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E7F0036F-E124-46D8-87C9-472BD9355A1C}">
      <dsp:nvSpPr>
        <dsp:cNvPr id="0" name=""/>
        <dsp:cNvSpPr/>
      </dsp:nvSpPr>
      <dsp:spPr>
        <a:xfrm>
          <a:off x="3489861" y="2058722"/>
          <a:ext cx="3049959" cy="762489"/>
        </a:xfrm>
        <a:prstGeom prst="roundRect">
          <a:avLst>
            <a:gd name="adj" fmla="val 10000"/>
          </a:avLst>
        </a:prstGeom>
        <a:solidFill>
          <a:schemeClr val="accent6">
            <a:alpha val="90000"/>
            <a:tint val="40000"/>
            <a:hueOff val="0"/>
            <a:satOff val="0"/>
            <a:lumOff val="0"/>
            <a:alphaOff val="0"/>
          </a:schemeClr>
        </a:solidFill>
        <a:ln w="6350" cap="flat" cmpd="sng" algn="ctr">
          <a:solidFill>
            <a:schemeClr val="accent6">
              <a:alpha val="90000"/>
              <a:tint val="4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fr-FR" sz="1200" kern="1200" dirty="0"/>
            <a:t>Situation sociale tendue</a:t>
          </a:r>
        </a:p>
      </dsp:txBody>
      <dsp:txXfrm>
        <a:off x="3512194" y="2081055"/>
        <a:ext cx="3005293" cy="717823"/>
      </dsp:txXfrm>
    </dsp:sp>
    <dsp:sp modelId="{4A378AC4-8BEE-4FF1-A5ED-8D6F9E597372}">
      <dsp:nvSpPr>
        <dsp:cNvPr id="0" name=""/>
        <dsp:cNvSpPr/>
      </dsp:nvSpPr>
      <dsp:spPr>
        <a:xfrm rot="5400000">
          <a:off x="4948122" y="2887930"/>
          <a:ext cx="133435" cy="133435"/>
        </a:xfrm>
        <a:prstGeom prst="rightArrow">
          <a:avLst>
            <a:gd name="adj1" fmla="val 66700"/>
            <a:gd name="adj2" fmla="val 50000"/>
          </a:avLst>
        </a:prstGeom>
        <a:gradFill rotWithShape="0">
          <a:gsLst>
            <a:gs pos="0">
              <a:schemeClr val="accent6">
                <a:tint val="60000"/>
                <a:hueOff val="0"/>
                <a:satOff val="0"/>
                <a:lumOff val="0"/>
                <a:alphaOff val="0"/>
                <a:satMod val="103000"/>
                <a:lumMod val="102000"/>
                <a:tint val="94000"/>
              </a:schemeClr>
            </a:gs>
            <a:gs pos="50000">
              <a:schemeClr val="accent6">
                <a:tint val="60000"/>
                <a:hueOff val="0"/>
                <a:satOff val="0"/>
                <a:lumOff val="0"/>
                <a:alphaOff val="0"/>
                <a:satMod val="110000"/>
                <a:lumMod val="100000"/>
                <a:shade val="100000"/>
              </a:schemeClr>
            </a:gs>
            <a:gs pos="100000">
              <a:schemeClr val="accent6">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A33BFC58-8E5C-4C45-9FD8-7D8966BE0937}">
      <dsp:nvSpPr>
        <dsp:cNvPr id="0" name=""/>
        <dsp:cNvSpPr/>
      </dsp:nvSpPr>
      <dsp:spPr>
        <a:xfrm>
          <a:off x="3489861" y="3088083"/>
          <a:ext cx="3049959" cy="762489"/>
        </a:xfrm>
        <a:prstGeom prst="roundRect">
          <a:avLst>
            <a:gd name="adj" fmla="val 10000"/>
          </a:avLst>
        </a:prstGeom>
        <a:solidFill>
          <a:schemeClr val="accent6">
            <a:alpha val="90000"/>
            <a:tint val="40000"/>
            <a:hueOff val="0"/>
            <a:satOff val="0"/>
            <a:lumOff val="0"/>
            <a:alphaOff val="0"/>
          </a:schemeClr>
        </a:solidFill>
        <a:ln w="6350" cap="flat" cmpd="sng" algn="ctr">
          <a:solidFill>
            <a:schemeClr val="accent6">
              <a:alpha val="90000"/>
              <a:tint val="4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fr-FR" sz="1200" kern="1200" dirty="0"/>
            <a:t>Sentiment républicain divergent : l’Assemblée quitte Paris pour Versailles le 10 mars 1871</a:t>
          </a:r>
        </a:p>
      </dsp:txBody>
      <dsp:txXfrm>
        <a:off x="3512194" y="3110416"/>
        <a:ext cx="3005293" cy="717823"/>
      </dsp:txXfrm>
    </dsp:sp>
    <dsp:sp modelId="{D8C2A459-12F7-4D4D-B9E4-AC7C1B137550}">
      <dsp:nvSpPr>
        <dsp:cNvPr id="0" name=""/>
        <dsp:cNvSpPr/>
      </dsp:nvSpPr>
      <dsp:spPr>
        <a:xfrm rot="5400000">
          <a:off x="4948122" y="3917291"/>
          <a:ext cx="133435" cy="133435"/>
        </a:xfrm>
        <a:prstGeom prst="rightArrow">
          <a:avLst>
            <a:gd name="adj1" fmla="val 66700"/>
            <a:gd name="adj2" fmla="val 50000"/>
          </a:avLst>
        </a:prstGeom>
        <a:gradFill rotWithShape="0">
          <a:gsLst>
            <a:gs pos="0">
              <a:schemeClr val="accent6">
                <a:tint val="60000"/>
                <a:hueOff val="0"/>
                <a:satOff val="0"/>
                <a:lumOff val="0"/>
                <a:alphaOff val="0"/>
                <a:satMod val="103000"/>
                <a:lumMod val="102000"/>
                <a:tint val="94000"/>
              </a:schemeClr>
            </a:gs>
            <a:gs pos="50000">
              <a:schemeClr val="accent6">
                <a:tint val="60000"/>
                <a:hueOff val="0"/>
                <a:satOff val="0"/>
                <a:lumOff val="0"/>
                <a:alphaOff val="0"/>
                <a:satMod val="110000"/>
                <a:lumMod val="100000"/>
                <a:shade val="100000"/>
              </a:schemeClr>
            </a:gs>
            <a:gs pos="100000">
              <a:schemeClr val="accent6">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F324E892-A1D0-4C98-992D-BB8F8415FDF1}">
      <dsp:nvSpPr>
        <dsp:cNvPr id="0" name=""/>
        <dsp:cNvSpPr/>
      </dsp:nvSpPr>
      <dsp:spPr>
        <a:xfrm>
          <a:off x="3489861" y="4117445"/>
          <a:ext cx="3049959" cy="762489"/>
        </a:xfrm>
        <a:prstGeom prst="roundRect">
          <a:avLst>
            <a:gd name="adj" fmla="val 10000"/>
          </a:avLst>
        </a:prstGeom>
        <a:solidFill>
          <a:schemeClr val="accent6">
            <a:alpha val="90000"/>
            <a:tint val="40000"/>
            <a:hueOff val="0"/>
            <a:satOff val="0"/>
            <a:lumOff val="0"/>
            <a:alphaOff val="0"/>
          </a:schemeClr>
        </a:solidFill>
        <a:ln w="6350" cap="flat" cmpd="sng" algn="ctr">
          <a:solidFill>
            <a:schemeClr val="accent6">
              <a:alpha val="90000"/>
              <a:tint val="4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fr-FR" sz="1200" kern="1200" dirty="0"/>
            <a:t>La garde nationale (les fédérés</a:t>
          </a:r>
          <a:r>
            <a:rPr lang="fr-FR" sz="1200" kern="1200"/>
            <a:t>) conserve </a:t>
          </a:r>
          <a:r>
            <a:rPr lang="fr-FR" sz="1200" kern="1200" dirty="0"/>
            <a:t>une partie de ses canons. Thiers ordonne le retrait des troupes</a:t>
          </a:r>
        </a:p>
      </dsp:txBody>
      <dsp:txXfrm>
        <a:off x="3512194" y="4139778"/>
        <a:ext cx="3005293" cy="7178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C29CFE-C068-4538-A2A8-F9FB0C5848E9}">
      <dsp:nvSpPr>
        <dsp:cNvPr id="0" name=""/>
        <dsp:cNvSpPr/>
      </dsp:nvSpPr>
      <dsp:spPr>
        <a:xfrm rot="5400000">
          <a:off x="2098467" y="-624801"/>
          <a:ext cx="960537" cy="2442511"/>
        </a:xfrm>
        <a:prstGeom prst="round2SameRect">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1910" tIns="20955" rIns="41910" bIns="20955" numCol="1" spcCol="1270" anchor="ctr" anchorCtr="0">
          <a:noAutofit/>
        </a:bodyPr>
        <a:lstStyle/>
        <a:p>
          <a:pPr marL="57150" lvl="1" indent="-57150" algn="l" defTabSz="488950">
            <a:lnSpc>
              <a:spcPct val="90000"/>
            </a:lnSpc>
            <a:spcBef>
              <a:spcPct val="0"/>
            </a:spcBef>
            <a:spcAft>
              <a:spcPct val="15000"/>
            </a:spcAft>
            <a:buChar char="•"/>
          </a:pPr>
          <a:r>
            <a:rPr lang="fr-FR" sz="1100" kern="1200" dirty="0"/>
            <a:t>Le plus modéré</a:t>
          </a:r>
        </a:p>
        <a:p>
          <a:pPr marL="57150" lvl="1" indent="-57150" algn="l" defTabSz="488950">
            <a:lnSpc>
              <a:spcPct val="90000"/>
            </a:lnSpc>
            <a:spcBef>
              <a:spcPct val="0"/>
            </a:spcBef>
            <a:spcAft>
              <a:spcPct val="15000"/>
            </a:spcAft>
            <a:buChar char="•"/>
          </a:pPr>
          <a:r>
            <a:rPr lang="fr-FR" sz="1100" kern="1200" dirty="0"/>
            <a:t>Pour une république démocratique et sociale (héritage de février 1848)</a:t>
          </a:r>
        </a:p>
      </dsp:txBody>
      <dsp:txXfrm rot="-5400000">
        <a:off x="1357480" y="163076"/>
        <a:ext cx="2395621" cy="866757"/>
      </dsp:txXfrm>
    </dsp:sp>
    <dsp:sp modelId="{7C2CCB48-C6D7-49F1-B6CB-5AAF192C3A91}">
      <dsp:nvSpPr>
        <dsp:cNvPr id="0" name=""/>
        <dsp:cNvSpPr/>
      </dsp:nvSpPr>
      <dsp:spPr>
        <a:xfrm>
          <a:off x="0" y="2496"/>
          <a:ext cx="1373912" cy="1200672"/>
        </a:xfrm>
        <a:prstGeom prst="roundRect">
          <a:avLst/>
        </a:prstGeom>
        <a:solidFill>
          <a:srgbClr val="FF000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fr-FR" sz="1400" kern="1200" dirty="0"/>
            <a:t>Comité central de la garde nationale élu début mars</a:t>
          </a:r>
        </a:p>
      </dsp:txBody>
      <dsp:txXfrm>
        <a:off x="58612" y="61108"/>
        <a:ext cx="1256688" cy="1083448"/>
      </dsp:txXfrm>
    </dsp:sp>
    <dsp:sp modelId="{5442A1EF-9551-4A04-9473-BBC4E90C79F3}">
      <dsp:nvSpPr>
        <dsp:cNvPr id="0" name=""/>
        <dsp:cNvSpPr/>
      </dsp:nvSpPr>
      <dsp:spPr>
        <a:xfrm rot="5400000">
          <a:off x="2114899" y="642282"/>
          <a:ext cx="960537" cy="2442511"/>
        </a:xfrm>
        <a:prstGeom prst="round2SameRect">
          <a:avLst/>
        </a:prstGeom>
        <a:solidFill>
          <a:schemeClr val="accent3">
            <a:tint val="40000"/>
            <a:alpha val="90000"/>
            <a:hueOff val="0"/>
            <a:satOff val="0"/>
            <a:lumOff val="0"/>
            <a:alphaOff val="0"/>
          </a:schemeClr>
        </a:solidFill>
        <a:ln w="6350" cap="flat" cmpd="sng" algn="ctr">
          <a:solidFill>
            <a:schemeClr val="accent3">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1910" tIns="20955" rIns="41910" bIns="20955" numCol="1" spcCol="1270" anchor="ctr" anchorCtr="0">
          <a:noAutofit/>
        </a:bodyPr>
        <a:lstStyle/>
        <a:p>
          <a:pPr marL="57150" lvl="1" indent="-57150" algn="l" defTabSz="488950">
            <a:lnSpc>
              <a:spcPct val="90000"/>
            </a:lnSpc>
            <a:spcBef>
              <a:spcPct val="0"/>
            </a:spcBef>
            <a:spcAft>
              <a:spcPct val="15000"/>
            </a:spcAft>
            <a:buChar char="•"/>
          </a:pPr>
          <a:r>
            <a:rPr lang="fr-FR" sz="1100" kern="1200" dirty="0"/>
            <a:t>Les proudhoniens</a:t>
          </a:r>
        </a:p>
        <a:p>
          <a:pPr marL="57150" lvl="1" indent="-57150" algn="l" defTabSz="488950">
            <a:lnSpc>
              <a:spcPct val="90000"/>
            </a:lnSpc>
            <a:spcBef>
              <a:spcPct val="0"/>
            </a:spcBef>
            <a:spcAft>
              <a:spcPct val="15000"/>
            </a:spcAft>
            <a:buChar char="•"/>
          </a:pPr>
          <a:r>
            <a:rPr lang="fr-FR" sz="1100" kern="1200" dirty="0"/>
            <a:t>Louise Michel</a:t>
          </a:r>
        </a:p>
      </dsp:txBody>
      <dsp:txXfrm rot="-5400000">
        <a:off x="1373912" y="1430159"/>
        <a:ext cx="2395621" cy="866757"/>
      </dsp:txXfrm>
    </dsp:sp>
    <dsp:sp modelId="{00C31F60-25DD-44AF-834D-01B8F716E6EA}">
      <dsp:nvSpPr>
        <dsp:cNvPr id="0" name=""/>
        <dsp:cNvSpPr/>
      </dsp:nvSpPr>
      <dsp:spPr>
        <a:xfrm>
          <a:off x="0" y="1263202"/>
          <a:ext cx="1373912" cy="1200672"/>
        </a:xfrm>
        <a:prstGeom prst="roundRect">
          <a:avLst/>
        </a:prstGeom>
        <a:solidFill>
          <a:schemeClr val="bg1"/>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fr-FR" sz="1400" kern="1200" dirty="0"/>
            <a:t>Des anarchistes</a:t>
          </a:r>
        </a:p>
      </dsp:txBody>
      <dsp:txXfrm>
        <a:off x="58612" y="1321814"/>
        <a:ext cx="1256688" cy="1083448"/>
      </dsp:txXfrm>
    </dsp:sp>
    <dsp:sp modelId="{FDB16D61-F8BB-4AAD-B074-AE5D3019596C}">
      <dsp:nvSpPr>
        <dsp:cNvPr id="0" name=""/>
        <dsp:cNvSpPr/>
      </dsp:nvSpPr>
      <dsp:spPr>
        <a:xfrm rot="5400000">
          <a:off x="2114899" y="1902988"/>
          <a:ext cx="960537" cy="2442511"/>
        </a:xfrm>
        <a:prstGeom prst="round2SameRect">
          <a:avLst/>
        </a:prstGeom>
        <a:solidFill>
          <a:schemeClr val="accent4">
            <a:tint val="40000"/>
            <a:alpha val="90000"/>
            <a:hueOff val="0"/>
            <a:satOff val="0"/>
            <a:lumOff val="0"/>
            <a:alphaOff val="0"/>
          </a:schemeClr>
        </a:solidFill>
        <a:ln w="6350" cap="flat" cmpd="sng" algn="ctr">
          <a:solidFill>
            <a:schemeClr val="accent4">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1910" tIns="20955" rIns="41910" bIns="20955" numCol="1" spcCol="1270" anchor="ctr" anchorCtr="0">
          <a:noAutofit/>
        </a:bodyPr>
        <a:lstStyle/>
        <a:p>
          <a:pPr marL="57150" lvl="1" indent="-57150" algn="l" defTabSz="488950">
            <a:lnSpc>
              <a:spcPct val="90000"/>
            </a:lnSpc>
            <a:spcBef>
              <a:spcPct val="0"/>
            </a:spcBef>
            <a:spcAft>
              <a:spcPct val="15000"/>
            </a:spcAft>
            <a:buChar char="•"/>
          </a:pPr>
          <a:r>
            <a:rPr lang="fr-FR" sz="1100" kern="1200" dirty="0"/>
            <a:t>Blanquistes, marxistes</a:t>
          </a:r>
        </a:p>
        <a:p>
          <a:pPr marL="57150" lvl="1" indent="-57150" algn="l" defTabSz="488950">
            <a:lnSpc>
              <a:spcPct val="90000"/>
            </a:lnSpc>
            <a:spcBef>
              <a:spcPct val="0"/>
            </a:spcBef>
            <a:spcAft>
              <a:spcPct val="15000"/>
            </a:spcAft>
            <a:buChar char="•"/>
          </a:pPr>
          <a:r>
            <a:rPr lang="fr-FR" sz="1100" kern="1200"/>
            <a:t>Internationalistes des l’AIT de 1864</a:t>
          </a:r>
          <a:endParaRPr lang="fr-FR" sz="1100" kern="1200" dirty="0"/>
        </a:p>
      </dsp:txBody>
      <dsp:txXfrm rot="-5400000">
        <a:off x="1373912" y="2690865"/>
        <a:ext cx="2395621" cy="866757"/>
      </dsp:txXfrm>
    </dsp:sp>
    <dsp:sp modelId="{27E8077C-9A8C-4D1E-A34D-A49533D73F21}">
      <dsp:nvSpPr>
        <dsp:cNvPr id="0" name=""/>
        <dsp:cNvSpPr/>
      </dsp:nvSpPr>
      <dsp:spPr>
        <a:xfrm>
          <a:off x="0" y="2523907"/>
          <a:ext cx="1373912" cy="1200672"/>
        </a:xfrm>
        <a:prstGeom prst="roundRect">
          <a:avLst/>
        </a:prstGeom>
        <a:solidFill>
          <a:srgbClr val="C0000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fr-FR" sz="1400" kern="1200" dirty="0"/>
            <a:t>Des socialistes</a:t>
          </a:r>
        </a:p>
      </dsp:txBody>
      <dsp:txXfrm>
        <a:off x="58612" y="2582519"/>
        <a:ext cx="1256688" cy="1083448"/>
      </dsp:txXfrm>
    </dsp:sp>
    <dsp:sp modelId="{DF156D5C-A8B0-418E-BC20-19DFA2B8E870}">
      <dsp:nvSpPr>
        <dsp:cNvPr id="0" name=""/>
        <dsp:cNvSpPr/>
      </dsp:nvSpPr>
      <dsp:spPr>
        <a:xfrm rot="5400000">
          <a:off x="2114899" y="3163693"/>
          <a:ext cx="960537" cy="2442511"/>
        </a:xfrm>
        <a:prstGeom prst="round2SameRect">
          <a:avLst/>
        </a:prstGeom>
        <a:solidFill>
          <a:schemeClr val="accent5">
            <a:tint val="40000"/>
            <a:alpha val="90000"/>
            <a:hueOff val="0"/>
            <a:satOff val="0"/>
            <a:lumOff val="0"/>
            <a:alphaOff val="0"/>
          </a:schemeClr>
        </a:solidFill>
        <a:ln w="6350" cap="flat" cmpd="sng" algn="ctr">
          <a:solidFill>
            <a:schemeClr val="accent5">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1910" tIns="20955" rIns="41910" bIns="20955" numCol="1" spcCol="1270" anchor="ctr" anchorCtr="0">
          <a:noAutofit/>
        </a:bodyPr>
        <a:lstStyle/>
        <a:p>
          <a:pPr marL="57150" lvl="1" indent="-57150" algn="l" defTabSz="488950">
            <a:lnSpc>
              <a:spcPct val="90000"/>
            </a:lnSpc>
            <a:spcBef>
              <a:spcPct val="0"/>
            </a:spcBef>
            <a:spcAft>
              <a:spcPct val="15000"/>
            </a:spcAft>
            <a:buChar char="•"/>
          </a:pPr>
          <a:r>
            <a:rPr lang="fr-FR" sz="1100" b="0" i="0" kern="1200" dirty="0"/>
            <a:t>Union des femmes pour la défense de Paris et les soins aux blessés, Comité de vigilance de Montmartre, </a:t>
          </a:r>
          <a:r>
            <a:rPr lang="fr-FR" sz="1100" kern="1200" dirty="0"/>
            <a:t>Élisabeth </a:t>
          </a:r>
          <a:r>
            <a:rPr lang="fr-FR" sz="1100" kern="1200" dirty="0" err="1"/>
            <a:t>Dmitrieff</a:t>
          </a:r>
          <a:r>
            <a:rPr lang="fr-FR" sz="1100" kern="1200" dirty="0"/>
            <a:t>, Nathalie </a:t>
          </a:r>
          <a:r>
            <a:rPr lang="fr-FR" sz="1100" kern="1200" dirty="0" err="1"/>
            <a:t>Lemel</a:t>
          </a:r>
          <a:endParaRPr lang="fr-FR" sz="1100" kern="1200" dirty="0"/>
        </a:p>
      </dsp:txBody>
      <dsp:txXfrm rot="-5400000">
        <a:off x="1373912" y="3951570"/>
        <a:ext cx="2395621" cy="866757"/>
      </dsp:txXfrm>
    </dsp:sp>
    <dsp:sp modelId="{37672614-5EEF-4424-B3D5-4AF0AE70F2C6}">
      <dsp:nvSpPr>
        <dsp:cNvPr id="0" name=""/>
        <dsp:cNvSpPr/>
      </dsp:nvSpPr>
      <dsp:spPr>
        <a:xfrm>
          <a:off x="0" y="3784613"/>
          <a:ext cx="1373912" cy="1200672"/>
        </a:xfrm>
        <a:prstGeom prst="roundRect">
          <a:avLst/>
        </a:prstGeom>
        <a:solidFill>
          <a:srgbClr val="00B05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fr-FR" sz="1400" kern="1200" dirty="0"/>
            <a:t>Femmes encore plus actives que lors des révolutions précédentes</a:t>
          </a:r>
        </a:p>
      </dsp:txBody>
      <dsp:txXfrm>
        <a:off x="58612" y="3843225"/>
        <a:ext cx="1256688" cy="108344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9B2671-9780-40FE-8884-4EFF2E75B5D2}">
      <dsp:nvSpPr>
        <dsp:cNvPr id="0" name=""/>
        <dsp:cNvSpPr/>
      </dsp:nvSpPr>
      <dsp:spPr>
        <a:xfrm>
          <a:off x="531376" y="2211"/>
          <a:ext cx="2961106" cy="2210403"/>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590" tIns="64770" rIns="21590" bIns="21590" numCol="1" spcCol="1270" anchor="t" anchorCtr="0">
          <a:noAutofit/>
        </a:bodyPr>
        <a:lstStyle/>
        <a:p>
          <a:pPr marL="171450" lvl="1" indent="-171450" algn="l" defTabSz="755650">
            <a:lnSpc>
              <a:spcPct val="90000"/>
            </a:lnSpc>
            <a:spcBef>
              <a:spcPct val="0"/>
            </a:spcBef>
            <a:spcAft>
              <a:spcPct val="15000"/>
            </a:spcAft>
            <a:buChar char="•"/>
          </a:pPr>
          <a:r>
            <a:rPr lang="fr-FR" sz="1700" kern="1200" dirty="0"/>
            <a:t>Forte abstention (52%)</a:t>
          </a:r>
        </a:p>
        <a:p>
          <a:pPr marL="171450" lvl="1" indent="-171450" algn="l" defTabSz="755650">
            <a:lnSpc>
              <a:spcPct val="90000"/>
            </a:lnSpc>
            <a:spcBef>
              <a:spcPct val="0"/>
            </a:spcBef>
            <a:spcAft>
              <a:spcPct val="15000"/>
            </a:spcAft>
            <a:buChar char="•"/>
          </a:pPr>
          <a:r>
            <a:rPr lang="fr-FR" sz="1700" kern="1200" dirty="0"/>
            <a:t>Conçue comme une « république de Paris »</a:t>
          </a:r>
        </a:p>
        <a:p>
          <a:pPr marL="171450" lvl="1" indent="-171450" algn="l" defTabSz="755650">
            <a:lnSpc>
              <a:spcPct val="90000"/>
            </a:lnSpc>
            <a:spcBef>
              <a:spcPct val="0"/>
            </a:spcBef>
            <a:spcAft>
              <a:spcPct val="15000"/>
            </a:spcAft>
            <a:buChar char="•"/>
          </a:pPr>
          <a:r>
            <a:rPr lang="fr-FR" sz="1700" kern="1200" dirty="0"/>
            <a:t>Assemblée de 79 membres entre modérés et radicaux révolutionnaires</a:t>
          </a:r>
        </a:p>
        <a:p>
          <a:pPr marL="171450" lvl="1" indent="-171450" algn="l" defTabSz="755650">
            <a:lnSpc>
              <a:spcPct val="90000"/>
            </a:lnSpc>
            <a:spcBef>
              <a:spcPct val="0"/>
            </a:spcBef>
            <a:spcAft>
              <a:spcPct val="15000"/>
            </a:spcAft>
            <a:buChar char="•"/>
          </a:pPr>
          <a:r>
            <a:rPr lang="fr-FR" sz="1700" kern="1200" dirty="0"/>
            <a:t>Siège à l’Hôtel de Ville, drapeau rouge de la sociale</a:t>
          </a:r>
        </a:p>
      </dsp:txBody>
      <dsp:txXfrm>
        <a:off x="583168" y="54003"/>
        <a:ext cx="2857522" cy="2158611"/>
      </dsp:txXfrm>
    </dsp:sp>
    <dsp:sp modelId="{A3E5F3BA-5F84-4D6B-B970-AEF6FEDED7DA}">
      <dsp:nvSpPr>
        <dsp:cNvPr id="0" name=""/>
        <dsp:cNvSpPr/>
      </dsp:nvSpPr>
      <dsp:spPr>
        <a:xfrm>
          <a:off x="531376" y="2212614"/>
          <a:ext cx="2961106" cy="950473"/>
        </a:xfrm>
        <a:prstGeom prst="rect">
          <a:avLst/>
        </a:prstGeom>
        <a:solidFill>
          <a:srgbClr val="C00000"/>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0" rIns="27940" bIns="0" numCol="1" spcCol="1270" anchor="ctr" anchorCtr="0">
          <a:noAutofit/>
        </a:bodyPr>
        <a:lstStyle/>
        <a:p>
          <a:pPr marL="0" lvl="0" indent="0" algn="l" defTabSz="977900">
            <a:lnSpc>
              <a:spcPct val="90000"/>
            </a:lnSpc>
            <a:spcBef>
              <a:spcPct val="0"/>
            </a:spcBef>
            <a:spcAft>
              <a:spcPct val="35000"/>
            </a:spcAft>
            <a:buNone/>
          </a:pPr>
          <a:r>
            <a:rPr lang="fr-FR" sz="2200" kern="1200" dirty="0"/>
            <a:t>Assemblée communale du 26 mars 1871</a:t>
          </a:r>
        </a:p>
      </dsp:txBody>
      <dsp:txXfrm>
        <a:off x="531376" y="2212614"/>
        <a:ext cx="2085286" cy="950473"/>
      </dsp:txXfrm>
    </dsp:sp>
    <dsp:sp modelId="{FA3ADDBC-2D6D-420C-A195-EA09312724EB}">
      <dsp:nvSpPr>
        <dsp:cNvPr id="0" name=""/>
        <dsp:cNvSpPr/>
      </dsp:nvSpPr>
      <dsp:spPr>
        <a:xfrm>
          <a:off x="2700427" y="2363588"/>
          <a:ext cx="1036387" cy="1036387"/>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21000" b="-21000"/>
          </a:stretch>
        </a:blip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0C2974-C130-4219-B547-9B2E73C3F06C}">
      <dsp:nvSpPr>
        <dsp:cNvPr id="0" name=""/>
        <dsp:cNvSpPr/>
      </dsp:nvSpPr>
      <dsp:spPr>
        <a:xfrm>
          <a:off x="94594" y="220275"/>
          <a:ext cx="5656800" cy="5142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b" anchorCtr="0">
          <a:noAutofit/>
        </a:bodyPr>
        <a:lstStyle/>
        <a:p>
          <a:pPr marL="0" lvl="0" indent="0" algn="l" defTabSz="1022350">
            <a:lnSpc>
              <a:spcPct val="90000"/>
            </a:lnSpc>
            <a:spcBef>
              <a:spcPct val="0"/>
            </a:spcBef>
            <a:spcAft>
              <a:spcPct val="35000"/>
            </a:spcAft>
            <a:buNone/>
          </a:pPr>
          <a:r>
            <a:rPr lang="fr-FR" sz="2300" kern="1200">
              <a:solidFill>
                <a:schemeClr val="bg1"/>
              </a:solidFill>
            </a:rPr>
            <a:t>Des mesures sociales d’urgence</a:t>
          </a:r>
          <a:endParaRPr lang="fr-FR" sz="2300" kern="1200" dirty="0">
            <a:solidFill>
              <a:schemeClr val="bg1"/>
            </a:solidFill>
          </a:endParaRPr>
        </a:p>
      </dsp:txBody>
      <dsp:txXfrm>
        <a:off x="94594" y="220275"/>
        <a:ext cx="5656800" cy="514254"/>
      </dsp:txXfrm>
    </dsp:sp>
    <dsp:sp modelId="{9558EC0C-A61A-4E57-B97C-B275C69C412D}">
      <dsp:nvSpPr>
        <dsp:cNvPr id="0" name=""/>
        <dsp:cNvSpPr/>
      </dsp:nvSpPr>
      <dsp:spPr>
        <a:xfrm>
          <a:off x="94594" y="734529"/>
          <a:ext cx="1323691" cy="1047555"/>
        </a:xfrm>
        <a:prstGeom prst="chevron">
          <a:avLst>
            <a:gd name="adj" fmla="val 7061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6FC043A3-D9CC-4A9B-B765-99CDCAD5C3AE}">
      <dsp:nvSpPr>
        <dsp:cNvPr id="0" name=""/>
        <dsp:cNvSpPr/>
      </dsp:nvSpPr>
      <dsp:spPr>
        <a:xfrm>
          <a:off x="889689" y="734529"/>
          <a:ext cx="1323691" cy="1047555"/>
        </a:xfrm>
        <a:prstGeom prst="chevron">
          <a:avLst>
            <a:gd name="adj" fmla="val 7061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3309030A-A3B4-4DAC-9544-730B76418291}">
      <dsp:nvSpPr>
        <dsp:cNvPr id="0" name=""/>
        <dsp:cNvSpPr/>
      </dsp:nvSpPr>
      <dsp:spPr>
        <a:xfrm>
          <a:off x="1685412" y="734529"/>
          <a:ext cx="1323691" cy="1047555"/>
        </a:xfrm>
        <a:prstGeom prst="chevron">
          <a:avLst>
            <a:gd name="adj" fmla="val 7061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FEC7CFAD-8CB3-4A33-B9BA-8BE5AE28C0FC}">
      <dsp:nvSpPr>
        <dsp:cNvPr id="0" name=""/>
        <dsp:cNvSpPr/>
      </dsp:nvSpPr>
      <dsp:spPr>
        <a:xfrm>
          <a:off x="2480507" y="734529"/>
          <a:ext cx="1323691" cy="1047555"/>
        </a:xfrm>
        <a:prstGeom prst="chevron">
          <a:avLst>
            <a:gd name="adj" fmla="val 7061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C53F5A01-0836-489A-9AB8-0780175EE36B}">
      <dsp:nvSpPr>
        <dsp:cNvPr id="0" name=""/>
        <dsp:cNvSpPr/>
      </dsp:nvSpPr>
      <dsp:spPr>
        <a:xfrm>
          <a:off x="3325537" y="767307"/>
          <a:ext cx="1323691" cy="1047555"/>
        </a:xfrm>
        <a:prstGeom prst="chevron">
          <a:avLst>
            <a:gd name="adj" fmla="val 7061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C8A9DF67-DF57-4BB6-B4BF-252FCA3DBEDA}">
      <dsp:nvSpPr>
        <dsp:cNvPr id="0" name=""/>
        <dsp:cNvSpPr/>
      </dsp:nvSpPr>
      <dsp:spPr>
        <a:xfrm>
          <a:off x="4071325" y="734529"/>
          <a:ext cx="1323691" cy="1047555"/>
        </a:xfrm>
        <a:prstGeom prst="chevron">
          <a:avLst>
            <a:gd name="adj" fmla="val 7061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01C4E475-2CC8-44E9-B383-DF6E963A9E5F}">
      <dsp:nvSpPr>
        <dsp:cNvPr id="0" name=""/>
        <dsp:cNvSpPr/>
      </dsp:nvSpPr>
      <dsp:spPr>
        <a:xfrm>
          <a:off x="4867048" y="734529"/>
          <a:ext cx="1323691" cy="1047555"/>
        </a:xfrm>
        <a:prstGeom prst="chevron">
          <a:avLst>
            <a:gd name="adj" fmla="val 7061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6DB443F5-3BA5-4EDB-922C-B7838F9C655D}">
      <dsp:nvSpPr>
        <dsp:cNvPr id="0" name=""/>
        <dsp:cNvSpPr/>
      </dsp:nvSpPr>
      <dsp:spPr>
        <a:xfrm>
          <a:off x="94594" y="839285"/>
          <a:ext cx="5730339" cy="838044"/>
        </a:xfrm>
        <a:prstGeom prst="rect">
          <a:avLst/>
        </a:prstGeom>
        <a:solidFill>
          <a:schemeClr val="lt2">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0480" tIns="30480" rIns="30480" bIns="30480" numCol="1" spcCol="1270" anchor="ctr" anchorCtr="0">
          <a:noAutofit/>
        </a:bodyPr>
        <a:lstStyle/>
        <a:p>
          <a:pPr marL="0" lvl="0" indent="0" algn="l" defTabSz="533400">
            <a:lnSpc>
              <a:spcPct val="90000"/>
            </a:lnSpc>
            <a:spcBef>
              <a:spcPct val="0"/>
            </a:spcBef>
            <a:spcAft>
              <a:spcPct val="35000"/>
            </a:spcAft>
            <a:buNone/>
          </a:pPr>
          <a:r>
            <a:rPr lang="fr-FR" sz="1200" kern="1200" dirty="0">
              <a:solidFill>
                <a:schemeClr val="bg1"/>
              </a:solidFill>
            </a:rPr>
            <a:t>Moratoire des dettes des commerçants, moratoire des loyers, réquisition des logements vides (pour victimes des bombardements prussiens), distribution de repas gratuits, solde de la garde nationale rétablie</a:t>
          </a:r>
        </a:p>
      </dsp:txBody>
      <dsp:txXfrm>
        <a:off x="94594" y="839285"/>
        <a:ext cx="5730339" cy="838044"/>
      </dsp:txXfrm>
    </dsp:sp>
    <dsp:sp modelId="{4546BF29-40EB-4331-810A-201EA32CF29A}">
      <dsp:nvSpPr>
        <dsp:cNvPr id="0" name=""/>
        <dsp:cNvSpPr/>
      </dsp:nvSpPr>
      <dsp:spPr>
        <a:xfrm>
          <a:off x="94594" y="1888876"/>
          <a:ext cx="5656800" cy="5142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b" anchorCtr="0">
          <a:noAutofit/>
        </a:bodyPr>
        <a:lstStyle/>
        <a:p>
          <a:pPr marL="0" lvl="0" indent="0" algn="l" defTabSz="1022350">
            <a:lnSpc>
              <a:spcPct val="90000"/>
            </a:lnSpc>
            <a:spcBef>
              <a:spcPct val="0"/>
            </a:spcBef>
            <a:spcAft>
              <a:spcPct val="35000"/>
            </a:spcAft>
            <a:buNone/>
          </a:pPr>
          <a:r>
            <a:rPr lang="fr-FR" sz="2300" kern="1200">
              <a:solidFill>
                <a:schemeClr val="bg1"/>
              </a:solidFill>
            </a:rPr>
            <a:t>Une politique sociale</a:t>
          </a:r>
          <a:endParaRPr lang="fr-FR" sz="2300" kern="1200" dirty="0">
            <a:solidFill>
              <a:schemeClr val="bg1"/>
            </a:solidFill>
          </a:endParaRPr>
        </a:p>
      </dsp:txBody>
      <dsp:txXfrm>
        <a:off x="94594" y="1888876"/>
        <a:ext cx="5656800" cy="514254"/>
      </dsp:txXfrm>
    </dsp:sp>
    <dsp:sp modelId="{C1940BAB-95E0-4A9D-A2D9-87E594BF4A7E}">
      <dsp:nvSpPr>
        <dsp:cNvPr id="0" name=""/>
        <dsp:cNvSpPr/>
      </dsp:nvSpPr>
      <dsp:spPr>
        <a:xfrm>
          <a:off x="94594" y="2403131"/>
          <a:ext cx="1323691" cy="1047555"/>
        </a:xfrm>
        <a:prstGeom prst="chevron">
          <a:avLst>
            <a:gd name="adj" fmla="val 7061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01CF2641-9811-450E-886E-D8AE68365244}">
      <dsp:nvSpPr>
        <dsp:cNvPr id="0" name=""/>
        <dsp:cNvSpPr/>
      </dsp:nvSpPr>
      <dsp:spPr>
        <a:xfrm>
          <a:off x="889689" y="2403131"/>
          <a:ext cx="1323691" cy="1047555"/>
        </a:xfrm>
        <a:prstGeom prst="chevron">
          <a:avLst>
            <a:gd name="adj" fmla="val 7061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806F9C2B-627D-4643-9834-ECB55FD6A436}">
      <dsp:nvSpPr>
        <dsp:cNvPr id="0" name=""/>
        <dsp:cNvSpPr/>
      </dsp:nvSpPr>
      <dsp:spPr>
        <a:xfrm>
          <a:off x="1685412" y="2403131"/>
          <a:ext cx="1323691" cy="1047555"/>
        </a:xfrm>
        <a:prstGeom prst="chevron">
          <a:avLst>
            <a:gd name="adj" fmla="val 7061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C0635664-06D9-4664-92FD-9F5BB1345D9A}">
      <dsp:nvSpPr>
        <dsp:cNvPr id="0" name=""/>
        <dsp:cNvSpPr/>
      </dsp:nvSpPr>
      <dsp:spPr>
        <a:xfrm>
          <a:off x="2480507" y="2403131"/>
          <a:ext cx="1323691" cy="1047555"/>
        </a:xfrm>
        <a:prstGeom prst="chevron">
          <a:avLst>
            <a:gd name="adj" fmla="val 7061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BCC1CA48-B11B-40AD-876A-5AFDD2FBBC48}">
      <dsp:nvSpPr>
        <dsp:cNvPr id="0" name=""/>
        <dsp:cNvSpPr/>
      </dsp:nvSpPr>
      <dsp:spPr>
        <a:xfrm>
          <a:off x="3276230" y="2403131"/>
          <a:ext cx="1323691" cy="1047555"/>
        </a:xfrm>
        <a:prstGeom prst="chevron">
          <a:avLst>
            <a:gd name="adj" fmla="val 7061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E1444DF6-2AFC-4547-BD14-2248E9DCCE04}">
      <dsp:nvSpPr>
        <dsp:cNvPr id="0" name=""/>
        <dsp:cNvSpPr/>
      </dsp:nvSpPr>
      <dsp:spPr>
        <a:xfrm>
          <a:off x="4071325" y="2403131"/>
          <a:ext cx="1323691" cy="1047555"/>
        </a:xfrm>
        <a:prstGeom prst="chevron">
          <a:avLst>
            <a:gd name="adj" fmla="val 7061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3B17AF05-A8EF-4625-9780-8FDF8894E9B3}">
      <dsp:nvSpPr>
        <dsp:cNvPr id="0" name=""/>
        <dsp:cNvSpPr/>
      </dsp:nvSpPr>
      <dsp:spPr>
        <a:xfrm>
          <a:off x="4867048" y="2403131"/>
          <a:ext cx="1323691" cy="1047555"/>
        </a:xfrm>
        <a:prstGeom prst="chevron">
          <a:avLst>
            <a:gd name="adj" fmla="val 7061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0587B742-6E99-4E1D-B104-44AB61532AA7}">
      <dsp:nvSpPr>
        <dsp:cNvPr id="0" name=""/>
        <dsp:cNvSpPr/>
      </dsp:nvSpPr>
      <dsp:spPr>
        <a:xfrm>
          <a:off x="94594" y="2507887"/>
          <a:ext cx="5730339" cy="838044"/>
        </a:xfrm>
        <a:prstGeom prst="rect">
          <a:avLst/>
        </a:prstGeom>
        <a:solidFill>
          <a:schemeClr val="lt2">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0480" tIns="30480" rIns="30480" bIns="30480" numCol="1" spcCol="1270" anchor="ctr" anchorCtr="0">
          <a:noAutofit/>
        </a:bodyPr>
        <a:lstStyle/>
        <a:p>
          <a:pPr marL="0" lvl="0" indent="0" algn="l" defTabSz="533400">
            <a:lnSpc>
              <a:spcPct val="90000"/>
            </a:lnSpc>
            <a:spcBef>
              <a:spcPct val="0"/>
            </a:spcBef>
            <a:spcAft>
              <a:spcPct val="35000"/>
            </a:spcAft>
            <a:buNone/>
          </a:pPr>
          <a:r>
            <a:rPr lang="fr-FR" sz="1200" kern="1200">
              <a:solidFill>
                <a:schemeClr val="bg1"/>
              </a:solidFill>
            </a:rPr>
            <a:t>Abolition du travail de nuit, interdiction des retenues sur salaire, réquisition des ateliers abandonnés par les patrons</a:t>
          </a:r>
          <a:endParaRPr lang="fr-FR" sz="1200" kern="1200" dirty="0">
            <a:solidFill>
              <a:schemeClr val="bg1"/>
            </a:solidFill>
          </a:endParaRPr>
        </a:p>
      </dsp:txBody>
      <dsp:txXfrm>
        <a:off x="94594" y="2507887"/>
        <a:ext cx="5730339" cy="838044"/>
      </dsp:txXfrm>
    </dsp:sp>
    <dsp:sp modelId="{6B00283B-9B40-4DD3-A2C9-6A89091BCD07}">
      <dsp:nvSpPr>
        <dsp:cNvPr id="0" name=""/>
        <dsp:cNvSpPr/>
      </dsp:nvSpPr>
      <dsp:spPr>
        <a:xfrm>
          <a:off x="94594" y="3557478"/>
          <a:ext cx="5656800" cy="5142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b" anchorCtr="0">
          <a:noAutofit/>
        </a:bodyPr>
        <a:lstStyle/>
        <a:p>
          <a:pPr marL="0" lvl="0" indent="0" algn="l" defTabSz="1022350">
            <a:lnSpc>
              <a:spcPct val="90000"/>
            </a:lnSpc>
            <a:spcBef>
              <a:spcPct val="0"/>
            </a:spcBef>
            <a:spcAft>
              <a:spcPct val="35000"/>
            </a:spcAft>
            <a:buNone/>
          </a:pPr>
          <a:r>
            <a:rPr lang="fr-FR" sz="2300" kern="1200">
              <a:solidFill>
                <a:schemeClr val="bg1"/>
              </a:solidFill>
            </a:rPr>
            <a:t>Une république démocratique et sociale</a:t>
          </a:r>
          <a:endParaRPr lang="fr-FR" sz="2300" kern="1200" dirty="0">
            <a:solidFill>
              <a:schemeClr val="bg1"/>
            </a:solidFill>
          </a:endParaRPr>
        </a:p>
      </dsp:txBody>
      <dsp:txXfrm>
        <a:off x="94594" y="3557478"/>
        <a:ext cx="5656800" cy="514254"/>
      </dsp:txXfrm>
    </dsp:sp>
    <dsp:sp modelId="{FDBCAF97-2065-4A07-87A2-127B5B8DD259}">
      <dsp:nvSpPr>
        <dsp:cNvPr id="0" name=""/>
        <dsp:cNvSpPr/>
      </dsp:nvSpPr>
      <dsp:spPr>
        <a:xfrm>
          <a:off x="94594" y="4071733"/>
          <a:ext cx="1323691" cy="1047555"/>
        </a:xfrm>
        <a:prstGeom prst="chevron">
          <a:avLst>
            <a:gd name="adj" fmla="val 7061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C814B5F7-98FB-486D-A9BF-29F817C53C16}">
      <dsp:nvSpPr>
        <dsp:cNvPr id="0" name=""/>
        <dsp:cNvSpPr/>
      </dsp:nvSpPr>
      <dsp:spPr>
        <a:xfrm>
          <a:off x="889689" y="4071733"/>
          <a:ext cx="1323691" cy="1047555"/>
        </a:xfrm>
        <a:prstGeom prst="chevron">
          <a:avLst>
            <a:gd name="adj" fmla="val 7061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C9B52957-278C-4A4D-8037-8C7ED8D46496}">
      <dsp:nvSpPr>
        <dsp:cNvPr id="0" name=""/>
        <dsp:cNvSpPr/>
      </dsp:nvSpPr>
      <dsp:spPr>
        <a:xfrm>
          <a:off x="1685412" y="4071733"/>
          <a:ext cx="1323691" cy="1047555"/>
        </a:xfrm>
        <a:prstGeom prst="chevron">
          <a:avLst>
            <a:gd name="adj" fmla="val 7061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E42C06CD-2EEF-450D-B452-923A71101182}">
      <dsp:nvSpPr>
        <dsp:cNvPr id="0" name=""/>
        <dsp:cNvSpPr/>
      </dsp:nvSpPr>
      <dsp:spPr>
        <a:xfrm>
          <a:off x="2480507" y="4071733"/>
          <a:ext cx="1323691" cy="1047555"/>
        </a:xfrm>
        <a:prstGeom prst="chevron">
          <a:avLst>
            <a:gd name="adj" fmla="val 7061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83A908D7-842A-41B2-8579-C6EE8B11D045}">
      <dsp:nvSpPr>
        <dsp:cNvPr id="0" name=""/>
        <dsp:cNvSpPr/>
      </dsp:nvSpPr>
      <dsp:spPr>
        <a:xfrm>
          <a:off x="3276230" y="4071733"/>
          <a:ext cx="1323691" cy="1047555"/>
        </a:xfrm>
        <a:prstGeom prst="chevron">
          <a:avLst>
            <a:gd name="adj" fmla="val 7061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A06A7058-F4E0-4CCB-B841-9DC6C3B27289}">
      <dsp:nvSpPr>
        <dsp:cNvPr id="0" name=""/>
        <dsp:cNvSpPr/>
      </dsp:nvSpPr>
      <dsp:spPr>
        <a:xfrm>
          <a:off x="4071325" y="4071733"/>
          <a:ext cx="1323691" cy="1047555"/>
        </a:xfrm>
        <a:prstGeom prst="chevron">
          <a:avLst>
            <a:gd name="adj" fmla="val 7061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182E4DBD-690F-4F97-BDC4-21BBA02D300D}">
      <dsp:nvSpPr>
        <dsp:cNvPr id="0" name=""/>
        <dsp:cNvSpPr/>
      </dsp:nvSpPr>
      <dsp:spPr>
        <a:xfrm>
          <a:off x="4867048" y="4071733"/>
          <a:ext cx="1323691" cy="1047555"/>
        </a:xfrm>
        <a:prstGeom prst="chevron">
          <a:avLst>
            <a:gd name="adj" fmla="val 7061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390ED9E3-BD89-48C8-B344-49B617BFC882}">
      <dsp:nvSpPr>
        <dsp:cNvPr id="0" name=""/>
        <dsp:cNvSpPr/>
      </dsp:nvSpPr>
      <dsp:spPr>
        <a:xfrm>
          <a:off x="94594" y="4176488"/>
          <a:ext cx="5730339" cy="838044"/>
        </a:xfrm>
        <a:prstGeom prst="rect">
          <a:avLst/>
        </a:prstGeom>
        <a:solidFill>
          <a:schemeClr val="lt2">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0480" tIns="30480" rIns="30480" bIns="30480" numCol="1" spcCol="1270" anchor="ctr" anchorCtr="0">
          <a:noAutofit/>
        </a:bodyPr>
        <a:lstStyle/>
        <a:p>
          <a:pPr marL="0" lvl="0" indent="0" algn="l" defTabSz="533400">
            <a:lnSpc>
              <a:spcPct val="90000"/>
            </a:lnSpc>
            <a:spcBef>
              <a:spcPct val="0"/>
            </a:spcBef>
            <a:spcAft>
              <a:spcPct val="35000"/>
            </a:spcAft>
            <a:buNone/>
          </a:pPr>
          <a:r>
            <a:rPr lang="fr-FR" sz="1200" kern="1200">
              <a:solidFill>
                <a:schemeClr val="bg1"/>
              </a:solidFill>
            </a:rPr>
            <a:t>Séparation de l’Église et de l’État, nationalisation des biens de l’Église, école gratuite, laïque et obligatoire pour les garçons et les filles, service militaire universel et obligatoire, justice gratuite avec des juges élus, contrôle des élus sur les mandats révocables, citoyenneté aux étrangers, drapeau rouge et calendrier révolutionnaire rétabli (an 79)</a:t>
          </a:r>
          <a:endParaRPr lang="fr-FR" sz="1200" kern="1200" dirty="0">
            <a:solidFill>
              <a:schemeClr val="bg1"/>
            </a:solidFill>
          </a:endParaRPr>
        </a:p>
      </dsp:txBody>
      <dsp:txXfrm>
        <a:off x="94594" y="4176488"/>
        <a:ext cx="5730339" cy="83804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C8D4CE-632E-47B1-93FE-48A03D564F7E}">
      <dsp:nvSpPr>
        <dsp:cNvPr id="0" name=""/>
        <dsp:cNvSpPr/>
      </dsp:nvSpPr>
      <dsp:spPr>
        <a:xfrm>
          <a:off x="2127690" y="0"/>
          <a:ext cx="2011891" cy="2012096"/>
        </a:xfrm>
        <a:prstGeom prst="circularArrow">
          <a:avLst>
            <a:gd name="adj1" fmla="val 10980"/>
            <a:gd name="adj2" fmla="val 1142322"/>
            <a:gd name="adj3" fmla="val 4500000"/>
            <a:gd name="adj4" fmla="val 10800000"/>
            <a:gd name="adj5" fmla="val 12500"/>
          </a:avLst>
        </a:prstGeom>
        <a:gradFill rotWithShape="0">
          <a:gsLst>
            <a:gs pos="0">
              <a:schemeClr val="accent2">
                <a:alpha val="90000"/>
                <a:hueOff val="0"/>
                <a:satOff val="0"/>
                <a:lumOff val="0"/>
                <a:alphaOff val="0"/>
                <a:satMod val="103000"/>
                <a:lumMod val="102000"/>
                <a:tint val="94000"/>
              </a:schemeClr>
            </a:gs>
            <a:gs pos="50000">
              <a:schemeClr val="accent2">
                <a:alpha val="90000"/>
                <a:hueOff val="0"/>
                <a:satOff val="0"/>
                <a:lumOff val="0"/>
                <a:alphaOff val="0"/>
                <a:satMod val="110000"/>
                <a:lumMod val="100000"/>
                <a:shade val="100000"/>
              </a:schemeClr>
            </a:gs>
            <a:gs pos="100000">
              <a:schemeClr val="accent2">
                <a:alpha val="90000"/>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81AC534-73E0-48A7-80A7-6DCC6FF65157}">
      <dsp:nvSpPr>
        <dsp:cNvPr id="0" name=""/>
        <dsp:cNvSpPr/>
      </dsp:nvSpPr>
      <dsp:spPr>
        <a:xfrm>
          <a:off x="2571884" y="728324"/>
          <a:ext cx="1122749" cy="5613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fr-FR" sz="900" kern="1200" dirty="0">
              <a:solidFill>
                <a:schemeClr val="bg1"/>
              </a:solidFill>
            </a:rPr>
            <a:t>Incendies des Versaillais et contre-feux des Communards</a:t>
          </a:r>
        </a:p>
      </dsp:txBody>
      <dsp:txXfrm>
        <a:off x="2571884" y="728324"/>
        <a:ext cx="1122749" cy="561316"/>
      </dsp:txXfrm>
    </dsp:sp>
    <dsp:sp modelId="{365B1705-5A92-48E4-8E14-2E21C4E94C24}">
      <dsp:nvSpPr>
        <dsp:cNvPr id="0" name=""/>
        <dsp:cNvSpPr/>
      </dsp:nvSpPr>
      <dsp:spPr>
        <a:xfrm>
          <a:off x="1568769" y="1156248"/>
          <a:ext cx="2011891" cy="2012096"/>
        </a:xfrm>
        <a:prstGeom prst="leftCircularArrow">
          <a:avLst>
            <a:gd name="adj1" fmla="val 10980"/>
            <a:gd name="adj2" fmla="val 1142322"/>
            <a:gd name="adj3" fmla="val 6300000"/>
            <a:gd name="adj4" fmla="val 18900000"/>
            <a:gd name="adj5" fmla="val 12500"/>
          </a:avLst>
        </a:prstGeom>
        <a:gradFill rotWithShape="0">
          <a:gsLst>
            <a:gs pos="0">
              <a:schemeClr val="accent2">
                <a:alpha val="90000"/>
                <a:hueOff val="0"/>
                <a:satOff val="0"/>
                <a:lumOff val="0"/>
                <a:alphaOff val="-13333"/>
                <a:satMod val="103000"/>
                <a:lumMod val="102000"/>
                <a:tint val="94000"/>
              </a:schemeClr>
            </a:gs>
            <a:gs pos="50000">
              <a:schemeClr val="accent2">
                <a:alpha val="90000"/>
                <a:hueOff val="0"/>
                <a:satOff val="0"/>
                <a:lumOff val="0"/>
                <a:alphaOff val="-13333"/>
                <a:satMod val="110000"/>
                <a:lumMod val="100000"/>
                <a:shade val="100000"/>
              </a:schemeClr>
            </a:gs>
            <a:gs pos="100000">
              <a:schemeClr val="accent2">
                <a:alpha val="90000"/>
                <a:hueOff val="0"/>
                <a:satOff val="0"/>
                <a:lumOff val="0"/>
                <a:alphaOff val="-13333"/>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4E275B14-197E-4DBF-9768-D5AC848839E6}">
      <dsp:nvSpPr>
        <dsp:cNvPr id="0" name=""/>
        <dsp:cNvSpPr/>
      </dsp:nvSpPr>
      <dsp:spPr>
        <a:xfrm>
          <a:off x="2010698" y="1886707"/>
          <a:ext cx="1122749" cy="5613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fr-FR" sz="900" kern="1200" dirty="0">
              <a:solidFill>
                <a:schemeClr val="bg1"/>
              </a:solidFill>
            </a:rPr>
            <a:t>Violence extrême des combats</a:t>
          </a:r>
        </a:p>
      </dsp:txBody>
      <dsp:txXfrm>
        <a:off x="2010698" y="1886707"/>
        <a:ext cx="1122749" cy="561316"/>
      </dsp:txXfrm>
    </dsp:sp>
    <dsp:sp modelId="{85232668-2E10-4BBC-8307-DFA2CA0F189F}">
      <dsp:nvSpPr>
        <dsp:cNvPr id="0" name=""/>
        <dsp:cNvSpPr/>
      </dsp:nvSpPr>
      <dsp:spPr>
        <a:xfrm>
          <a:off x="2127690" y="2316765"/>
          <a:ext cx="2011891" cy="2012096"/>
        </a:xfrm>
        <a:prstGeom prst="circularArrow">
          <a:avLst>
            <a:gd name="adj1" fmla="val 10980"/>
            <a:gd name="adj2" fmla="val 1142322"/>
            <a:gd name="adj3" fmla="val 4500000"/>
            <a:gd name="adj4" fmla="val 13500000"/>
            <a:gd name="adj5" fmla="val 12500"/>
          </a:avLst>
        </a:prstGeom>
        <a:gradFill rotWithShape="0">
          <a:gsLst>
            <a:gs pos="0">
              <a:schemeClr val="accent2">
                <a:alpha val="90000"/>
                <a:hueOff val="0"/>
                <a:satOff val="0"/>
                <a:lumOff val="0"/>
                <a:alphaOff val="-26667"/>
                <a:satMod val="103000"/>
                <a:lumMod val="102000"/>
                <a:tint val="94000"/>
              </a:schemeClr>
            </a:gs>
            <a:gs pos="50000">
              <a:schemeClr val="accent2">
                <a:alpha val="90000"/>
                <a:hueOff val="0"/>
                <a:satOff val="0"/>
                <a:lumOff val="0"/>
                <a:alphaOff val="-26667"/>
                <a:satMod val="110000"/>
                <a:lumMod val="100000"/>
                <a:shade val="100000"/>
              </a:schemeClr>
            </a:gs>
            <a:gs pos="100000">
              <a:schemeClr val="accent2">
                <a:alpha val="90000"/>
                <a:hueOff val="0"/>
                <a:satOff val="0"/>
                <a:lumOff val="0"/>
                <a:alphaOff val="-26667"/>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F13C195A-9DA3-4FA5-8045-6A9F0A126D4B}">
      <dsp:nvSpPr>
        <dsp:cNvPr id="0" name=""/>
        <dsp:cNvSpPr/>
      </dsp:nvSpPr>
      <dsp:spPr>
        <a:xfrm>
          <a:off x="2571884" y="3045090"/>
          <a:ext cx="1122749" cy="5613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fr-FR" sz="900" kern="1200" dirty="0">
              <a:solidFill>
                <a:schemeClr val="bg1"/>
              </a:solidFill>
            </a:rPr>
            <a:t>15 000 fusillés par les Versaillais (femmes, enfants compris)</a:t>
          </a:r>
        </a:p>
      </dsp:txBody>
      <dsp:txXfrm>
        <a:off x="2571884" y="3045090"/>
        <a:ext cx="1122749" cy="561316"/>
      </dsp:txXfrm>
    </dsp:sp>
    <dsp:sp modelId="{05B2F4AF-4971-422C-B1EC-51D0761CC524}">
      <dsp:nvSpPr>
        <dsp:cNvPr id="0" name=""/>
        <dsp:cNvSpPr/>
      </dsp:nvSpPr>
      <dsp:spPr>
        <a:xfrm>
          <a:off x="1712179" y="3606407"/>
          <a:ext cx="1728468" cy="1729303"/>
        </a:xfrm>
        <a:prstGeom prst="blockArc">
          <a:avLst>
            <a:gd name="adj1" fmla="val 0"/>
            <a:gd name="adj2" fmla="val 18900000"/>
            <a:gd name="adj3" fmla="val 12740"/>
          </a:avLst>
        </a:prstGeom>
        <a:gradFill rotWithShape="0">
          <a:gsLst>
            <a:gs pos="0">
              <a:schemeClr val="accent2">
                <a:alpha val="90000"/>
                <a:hueOff val="0"/>
                <a:satOff val="0"/>
                <a:lumOff val="0"/>
                <a:alphaOff val="-40000"/>
                <a:satMod val="103000"/>
                <a:lumMod val="102000"/>
                <a:tint val="94000"/>
              </a:schemeClr>
            </a:gs>
            <a:gs pos="50000">
              <a:schemeClr val="accent2">
                <a:alpha val="90000"/>
                <a:hueOff val="0"/>
                <a:satOff val="0"/>
                <a:lumOff val="0"/>
                <a:alphaOff val="-40000"/>
                <a:satMod val="110000"/>
                <a:lumMod val="100000"/>
                <a:shade val="100000"/>
              </a:schemeClr>
            </a:gs>
            <a:gs pos="100000">
              <a:schemeClr val="accent2">
                <a:alpha val="90000"/>
                <a:hueOff val="0"/>
                <a:satOff val="0"/>
                <a:lumOff val="0"/>
                <a:alphaOff val="-4000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4F18DBB0-61A1-402B-BC21-663378AB5610}">
      <dsp:nvSpPr>
        <dsp:cNvPr id="0" name=""/>
        <dsp:cNvSpPr/>
      </dsp:nvSpPr>
      <dsp:spPr>
        <a:xfrm>
          <a:off x="2010698" y="4203473"/>
          <a:ext cx="1122749" cy="5613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fr-FR" sz="900" kern="1200" dirty="0">
              <a:solidFill>
                <a:schemeClr val="bg1"/>
              </a:solidFill>
            </a:rPr>
            <a:t>36 000 arrestations, </a:t>
          </a:r>
        </a:p>
        <a:p>
          <a:pPr marL="0" lvl="0" indent="0" algn="ctr" defTabSz="400050">
            <a:lnSpc>
              <a:spcPct val="90000"/>
            </a:lnSpc>
            <a:spcBef>
              <a:spcPct val="0"/>
            </a:spcBef>
            <a:spcAft>
              <a:spcPct val="35000"/>
            </a:spcAft>
            <a:buNone/>
          </a:pPr>
          <a:r>
            <a:rPr lang="fr-FR" sz="900" kern="1200" dirty="0">
              <a:solidFill>
                <a:schemeClr val="bg1"/>
              </a:solidFill>
            </a:rPr>
            <a:t>10 000 emprisonnés, </a:t>
          </a:r>
        </a:p>
        <a:p>
          <a:pPr marL="0" lvl="0" indent="0" algn="ctr" defTabSz="400050">
            <a:lnSpc>
              <a:spcPct val="90000"/>
            </a:lnSpc>
            <a:spcBef>
              <a:spcPct val="0"/>
            </a:spcBef>
            <a:spcAft>
              <a:spcPct val="35000"/>
            </a:spcAft>
            <a:buNone/>
          </a:pPr>
          <a:r>
            <a:rPr lang="fr-FR" sz="900" kern="1200" dirty="0">
              <a:solidFill>
                <a:schemeClr val="bg1"/>
              </a:solidFill>
            </a:rPr>
            <a:t>5 000 déportés (NC)</a:t>
          </a:r>
        </a:p>
      </dsp:txBody>
      <dsp:txXfrm>
        <a:off x="2010698" y="4203473"/>
        <a:ext cx="1122749" cy="561316"/>
      </dsp:txXfrm>
    </dsp:sp>
  </dsp:spTree>
</dsp:drawing>
</file>

<file path=ppt/diagrams/layout1.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830FA29-A741-4A04-8633-52BFB3DAA3EB}" type="datetimeFigureOut">
              <a:rPr lang="fr-FR" smtClean="0"/>
              <a:pPr/>
              <a:t>28/04/2022</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C8B6E5E-9227-445B-8E19-9C0062420797}"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defTabSz="928299"/>
            <a:r>
              <a:rPr lang="fr-FR" dirty="0"/>
              <a:t>OLI</a:t>
            </a:r>
          </a:p>
          <a:p>
            <a:endParaRPr lang="fr-FR" dirty="0"/>
          </a:p>
        </p:txBody>
      </p:sp>
      <p:sp>
        <p:nvSpPr>
          <p:cNvPr id="4" name="Espace réservé du numéro de diapositive 3"/>
          <p:cNvSpPr>
            <a:spLocks noGrp="1"/>
          </p:cNvSpPr>
          <p:nvPr>
            <p:ph type="sldNum" sz="quarter" idx="5"/>
          </p:nvPr>
        </p:nvSpPr>
        <p:spPr/>
        <p:txBody>
          <a:bodyPr/>
          <a:lstStyle/>
          <a:p>
            <a:fld id="{BC8B6E5E-9227-445B-8E19-9C0062420797}" type="slidenum">
              <a:rPr lang="fr-FR" smtClean="0"/>
              <a:pPr/>
              <a:t>10</a:t>
            </a:fld>
            <a:endParaRPr lang="fr-FR"/>
          </a:p>
        </p:txBody>
      </p:sp>
    </p:spTree>
    <p:extLst>
      <p:ext uri="{BB962C8B-B14F-4D97-AF65-F5344CB8AC3E}">
        <p14:creationId xmlns:p14="http://schemas.microsoft.com/office/powerpoint/2010/main" val="34959005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defTabSz="928299"/>
            <a:r>
              <a:rPr lang="fr-FR" dirty="0"/>
              <a:t>OLI</a:t>
            </a:r>
          </a:p>
          <a:p>
            <a:endParaRPr lang="fr-FR" dirty="0"/>
          </a:p>
        </p:txBody>
      </p:sp>
      <p:sp>
        <p:nvSpPr>
          <p:cNvPr id="4" name="Espace réservé du numéro de diapositive 3"/>
          <p:cNvSpPr>
            <a:spLocks noGrp="1"/>
          </p:cNvSpPr>
          <p:nvPr>
            <p:ph type="sldNum" sz="quarter" idx="5"/>
          </p:nvPr>
        </p:nvSpPr>
        <p:spPr/>
        <p:txBody>
          <a:bodyPr/>
          <a:lstStyle/>
          <a:p>
            <a:fld id="{BC8B6E5E-9227-445B-8E19-9C0062420797}" type="slidenum">
              <a:rPr lang="fr-FR" smtClean="0"/>
              <a:pPr/>
              <a:t>11</a:t>
            </a:fld>
            <a:endParaRPr lang="fr-FR"/>
          </a:p>
        </p:txBody>
      </p:sp>
    </p:spTree>
    <p:extLst>
      <p:ext uri="{BB962C8B-B14F-4D97-AF65-F5344CB8AC3E}">
        <p14:creationId xmlns:p14="http://schemas.microsoft.com/office/powerpoint/2010/main" val="560097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defTabSz="928299"/>
            <a:r>
              <a:rPr lang="fr-FR" dirty="0"/>
              <a:t>OLI</a:t>
            </a:r>
          </a:p>
          <a:p>
            <a:endParaRPr lang="fr-FR" dirty="0"/>
          </a:p>
        </p:txBody>
      </p:sp>
      <p:sp>
        <p:nvSpPr>
          <p:cNvPr id="4" name="Espace réservé du numéro de diapositive 3"/>
          <p:cNvSpPr>
            <a:spLocks noGrp="1"/>
          </p:cNvSpPr>
          <p:nvPr>
            <p:ph type="sldNum" sz="quarter" idx="5"/>
          </p:nvPr>
        </p:nvSpPr>
        <p:spPr/>
        <p:txBody>
          <a:bodyPr/>
          <a:lstStyle/>
          <a:p>
            <a:fld id="{BC8B6E5E-9227-445B-8E19-9C0062420797}" type="slidenum">
              <a:rPr lang="fr-FR" smtClean="0"/>
              <a:pPr/>
              <a:t>12</a:t>
            </a:fld>
            <a:endParaRPr lang="fr-FR"/>
          </a:p>
        </p:txBody>
      </p:sp>
    </p:spTree>
    <p:extLst>
      <p:ext uri="{BB962C8B-B14F-4D97-AF65-F5344CB8AC3E}">
        <p14:creationId xmlns:p14="http://schemas.microsoft.com/office/powerpoint/2010/main" val="30383130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defTabSz="928299"/>
            <a:r>
              <a:rPr lang="fr-FR" dirty="0"/>
              <a:t>OLI</a:t>
            </a:r>
          </a:p>
          <a:p>
            <a:endParaRPr lang="fr-FR" dirty="0"/>
          </a:p>
        </p:txBody>
      </p:sp>
      <p:sp>
        <p:nvSpPr>
          <p:cNvPr id="4" name="Espace réservé du numéro de diapositive 3"/>
          <p:cNvSpPr>
            <a:spLocks noGrp="1"/>
          </p:cNvSpPr>
          <p:nvPr>
            <p:ph type="sldNum" sz="quarter" idx="5"/>
          </p:nvPr>
        </p:nvSpPr>
        <p:spPr/>
        <p:txBody>
          <a:bodyPr/>
          <a:lstStyle/>
          <a:p>
            <a:fld id="{BC8B6E5E-9227-445B-8E19-9C0062420797}" type="slidenum">
              <a:rPr lang="fr-FR" smtClean="0"/>
              <a:pPr/>
              <a:t>13</a:t>
            </a:fld>
            <a:endParaRPr lang="fr-FR"/>
          </a:p>
        </p:txBody>
      </p:sp>
    </p:spTree>
    <p:extLst>
      <p:ext uri="{BB962C8B-B14F-4D97-AF65-F5344CB8AC3E}">
        <p14:creationId xmlns:p14="http://schemas.microsoft.com/office/powerpoint/2010/main" val="21639700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381125" y="3720023"/>
            <a:ext cx="5715000" cy="995542"/>
          </a:xfrm>
        </p:spPr>
        <p:txBody>
          <a:bodyPr wrap="none" anchor="t">
            <a:normAutofit/>
          </a:bodyPr>
          <a:lstStyle>
            <a:lvl1pPr algn="r">
              <a:defRPr sz="6000" b="0" spc="-187">
                <a:gradFill flip="none" rotWithShape="1">
                  <a:gsLst>
                    <a:gs pos="0">
                      <a:schemeClr val="tx1"/>
                    </a:gs>
                    <a:gs pos="68000">
                      <a:srgbClr val="F1F1F1"/>
                    </a:gs>
                    <a:gs pos="100000">
                      <a:schemeClr val="bg1">
                        <a:lumMod val="11000"/>
                        <a:lumOff val="89000"/>
                      </a:schemeClr>
                    </a:gs>
                  </a:gsLst>
                  <a:lin ang="5400000" scaled="1"/>
                  <a:tileRect/>
                </a:gradFill>
                <a:effectLst>
                  <a:outerShdw blurRad="469900" dist="342900" dir="5400000" sy="-20000" rotWithShape="0">
                    <a:prstClr val="black">
                      <a:alpha val="66000"/>
                    </a:prstClr>
                  </a:outerShdw>
                </a:effectLst>
              </a:defRPr>
            </a:lvl1pPr>
          </a:lstStyle>
          <a:p>
            <a:pPr lvl="0" algn="r"/>
            <a:r>
              <a:rPr lang="fr-FR"/>
              <a:t>Modifiez le style du titre</a:t>
            </a:r>
            <a:endParaRPr lang="en-US" dirty="0"/>
          </a:p>
        </p:txBody>
      </p:sp>
      <p:sp>
        <p:nvSpPr>
          <p:cNvPr id="3" name="Subtitle 2"/>
          <p:cNvSpPr>
            <a:spLocks noGrp="1"/>
          </p:cNvSpPr>
          <p:nvPr>
            <p:ph type="subTitle" idx="1"/>
          </p:nvPr>
        </p:nvSpPr>
        <p:spPr>
          <a:xfrm>
            <a:off x="1381124" y="3191565"/>
            <a:ext cx="5715000" cy="515436"/>
          </a:xfrm>
        </p:spPr>
        <p:txBody>
          <a:bodyPr vert="horz" lIns="91440" tIns="45720" rIns="91440" bIns="45720" rtlCol="0" anchor="b">
            <a:normAutofit/>
          </a:bodyPr>
          <a:lstStyle>
            <a:lvl1pPr marL="0" indent="0" algn="r">
              <a:buNone/>
              <a:defRPr sz="20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stStyle>
          <a:p>
            <a:pPr marL="0" lvl="0" indent="0" algn="r">
              <a:buNone/>
            </a:pPr>
            <a:r>
              <a:rPr lang="fr-FR"/>
              <a:t>Modifiez le style des sous-titres du masque</a:t>
            </a:r>
            <a:endParaRPr lang="en-US" dirty="0"/>
          </a:p>
        </p:txBody>
      </p:sp>
      <p:sp>
        <p:nvSpPr>
          <p:cNvPr id="7" name="Date Placeholder 6"/>
          <p:cNvSpPr>
            <a:spLocks noGrp="1"/>
          </p:cNvSpPr>
          <p:nvPr>
            <p:ph type="dt" sz="half" idx="10"/>
          </p:nvPr>
        </p:nvSpPr>
        <p:spPr/>
        <p:txBody>
          <a:bodyPr/>
          <a:lstStyle/>
          <a:p>
            <a:fld id="{078E19E0-7E75-4DC7-BD29-21809E0B6145}" type="datetime1">
              <a:rPr lang="fr-FR" smtClean="0"/>
              <a:t>28/04/2022</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E892C5C6-1BE3-49AE-A9EF-8E26FF256612}" type="slidenum">
              <a:rPr lang="fr-FR" smtClean="0"/>
              <a:pPr/>
              <a:t>‹N°›</a:t>
            </a:fld>
            <a:endParaRPr lang="fr-FR"/>
          </a:p>
        </p:txBody>
      </p:sp>
    </p:spTree>
    <p:extLst>
      <p:ext uri="{BB962C8B-B14F-4D97-AF65-F5344CB8AC3E}">
        <p14:creationId xmlns:p14="http://schemas.microsoft.com/office/powerpoint/2010/main" val="30520291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24867" y="3639301"/>
            <a:ext cx="6572250" cy="682796"/>
          </a:xfrm>
        </p:spPr>
        <p:txBody>
          <a:bodyPr anchor="b"/>
          <a:lstStyle>
            <a:lvl1pPr>
              <a:defRPr sz="2000"/>
            </a:lvl1pPr>
          </a:lstStyle>
          <a:p>
            <a:r>
              <a:rPr lang="fr-FR"/>
              <a:t>Modifiez le style du titre</a:t>
            </a:r>
            <a:endParaRPr lang="en-US" dirty="0"/>
          </a:p>
        </p:txBody>
      </p:sp>
      <p:sp>
        <p:nvSpPr>
          <p:cNvPr id="3" name="Picture Placeholder 2"/>
          <p:cNvSpPr>
            <a:spLocks noGrp="1" noChangeAspect="1"/>
          </p:cNvSpPr>
          <p:nvPr>
            <p:ph type="pic" idx="1"/>
          </p:nvPr>
        </p:nvSpPr>
        <p:spPr>
          <a:xfrm>
            <a:off x="524867" y="822855"/>
            <a:ext cx="6572250" cy="2816446"/>
          </a:xfrm>
        </p:spPr>
        <p:txBody>
          <a:bodyPr anchor="t"/>
          <a:lstStyle>
            <a:lvl1pPr marL="0" indent="0">
              <a:buNone/>
              <a:defRPr sz="2000"/>
            </a:lvl1pPr>
            <a:lvl2pPr marL="285739" indent="0">
              <a:buNone/>
              <a:defRPr sz="1750"/>
            </a:lvl2pPr>
            <a:lvl3pPr marL="571477" indent="0">
              <a:buNone/>
              <a:defRPr sz="1500"/>
            </a:lvl3pPr>
            <a:lvl4pPr marL="857216" indent="0">
              <a:buNone/>
              <a:defRPr sz="1250"/>
            </a:lvl4pPr>
            <a:lvl5pPr marL="1142954" indent="0">
              <a:buNone/>
              <a:defRPr sz="1250"/>
            </a:lvl5pPr>
            <a:lvl6pPr marL="1428693" indent="0">
              <a:buNone/>
              <a:defRPr sz="1250"/>
            </a:lvl6pPr>
            <a:lvl7pPr marL="1714431" indent="0">
              <a:buNone/>
              <a:defRPr sz="1250"/>
            </a:lvl7pPr>
            <a:lvl8pPr marL="2000170" indent="0">
              <a:buNone/>
              <a:defRPr sz="1250"/>
            </a:lvl8pPr>
            <a:lvl9pPr marL="2285909" indent="0">
              <a:buNone/>
              <a:defRPr sz="1250"/>
            </a:lvl9pPr>
          </a:lstStyle>
          <a:p>
            <a:r>
              <a:rPr lang="fr-FR"/>
              <a:t>Cliquez sur l'icône pour ajouter une image</a:t>
            </a:r>
            <a:endParaRPr lang="en-US" dirty="0"/>
          </a:p>
        </p:txBody>
      </p:sp>
      <p:sp>
        <p:nvSpPr>
          <p:cNvPr id="4" name="Text Placeholder 3"/>
          <p:cNvSpPr>
            <a:spLocks noGrp="1"/>
          </p:cNvSpPr>
          <p:nvPr>
            <p:ph type="body" sz="half" idx="2"/>
          </p:nvPr>
        </p:nvSpPr>
        <p:spPr>
          <a:xfrm>
            <a:off x="524868" y="4322097"/>
            <a:ext cx="6571258" cy="568727"/>
          </a:xfrm>
        </p:spPr>
        <p:txBody>
          <a:bodyPr/>
          <a:lstStyle>
            <a:lvl1pPr marL="0" indent="0">
              <a:buNone/>
              <a:defRPr sz="10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285739" indent="0">
              <a:buNone/>
              <a:defRPr sz="875"/>
            </a:lvl2pPr>
            <a:lvl3pPr marL="571477" indent="0">
              <a:buNone/>
              <a:defRPr sz="750"/>
            </a:lvl3pPr>
            <a:lvl4pPr marL="857216" indent="0">
              <a:buNone/>
              <a:defRPr sz="625"/>
            </a:lvl4pPr>
            <a:lvl5pPr marL="1142954" indent="0">
              <a:buNone/>
              <a:defRPr sz="625"/>
            </a:lvl5pPr>
            <a:lvl6pPr marL="1428693" indent="0">
              <a:buNone/>
              <a:defRPr sz="625"/>
            </a:lvl6pPr>
            <a:lvl7pPr marL="1714431" indent="0">
              <a:buNone/>
              <a:defRPr sz="625"/>
            </a:lvl7pPr>
            <a:lvl8pPr marL="2000170" indent="0">
              <a:buNone/>
              <a:defRPr sz="625"/>
            </a:lvl8pPr>
            <a:lvl9pPr marL="2285909" indent="0">
              <a:buNone/>
              <a:defRPr sz="625"/>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9C89D5B1-1623-4EF5-83E2-A8468797704B}" type="datetime1">
              <a:rPr lang="fr-FR" smtClean="0"/>
              <a:t>28/04/2022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E892C5C6-1BE3-49AE-A9EF-8E26FF256612}" type="slidenum">
              <a:rPr lang="fr-FR" smtClean="0"/>
              <a:pPr/>
              <a:t>‹N°›</a:t>
            </a:fld>
            <a:endParaRPr lang="fr-FR"/>
          </a:p>
        </p:txBody>
      </p:sp>
    </p:spTree>
    <p:extLst>
      <p:ext uri="{BB962C8B-B14F-4D97-AF65-F5344CB8AC3E}">
        <p14:creationId xmlns:p14="http://schemas.microsoft.com/office/powerpoint/2010/main" val="12298736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524867" y="304271"/>
            <a:ext cx="6572250" cy="2945287"/>
          </a:xfrm>
        </p:spPr>
        <p:txBody>
          <a:bodyPr anchor="ctr"/>
          <a:lstStyle>
            <a:lvl1pPr>
              <a:defRPr sz="2000"/>
            </a:lvl1pPr>
          </a:lstStyle>
          <a:p>
            <a:r>
              <a:rPr lang="fr-FR"/>
              <a:t>Modifiez le style du titre</a:t>
            </a:r>
            <a:endParaRPr lang="en-US" dirty="0"/>
          </a:p>
        </p:txBody>
      </p:sp>
      <p:sp>
        <p:nvSpPr>
          <p:cNvPr id="4" name="Text Placeholder 3"/>
          <p:cNvSpPr>
            <a:spLocks noGrp="1"/>
          </p:cNvSpPr>
          <p:nvPr>
            <p:ph type="body" sz="half" idx="2"/>
          </p:nvPr>
        </p:nvSpPr>
        <p:spPr>
          <a:xfrm>
            <a:off x="524868" y="3741166"/>
            <a:ext cx="6571258" cy="1251522"/>
          </a:xfrm>
        </p:spPr>
        <p:txBody>
          <a:bodyPr anchor="ctr"/>
          <a:lstStyle>
            <a:lvl1pPr marL="0" indent="0">
              <a:buNone/>
              <a:defRPr sz="1000"/>
            </a:lvl1pPr>
            <a:lvl2pPr marL="285739" indent="0">
              <a:buNone/>
              <a:defRPr sz="875"/>
            </a:lvl2pPr>
            <a:lvl3pPr marL="571477" indent="0">
              <a:buNone/>
              <a:defRPr sz="750"/>
            </a:lvl3pPr>
            <a:lvl4pPr marL="857216" indent="0">
              <a:buNone/>
              <a:defRPr sz="625"/>
            </a:lvl4pPr>
            <a:lvl5pPr marL="1142954" indent="0">
              <a:buNone/>
              <a:defRPr sz="625"/>
            </a:lvl5pPr>
            <a:lvl6pPr marL="1428693" indent="0">
              <a:buNone/>
              <a:defRPr sz="625"/>
            </a:lvl6pPr>
            <a:lvl7pPr marL="1714431" indent="0">
              <a:buNone/>
              <a:defRPr sz="625"/>
            </a:lvl7pPr>
            <a:lvl8pPr marL="2000170" indent="0">
              <a:buNone/>
              <a:defRPr sz="625"/>
            </a:lvl8pPr>
            <a:lvl9pPr marL="2285909" indent="0">
              <a:buNone/>
              <a:defRPr sz="625"/>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954CAA13-2ECA-4A9F-96DD-05221046A20A}" type="datetime1">
              <a:rPr lang="fr-FR" smtClean="0"/>
              <a:t>28/04/2022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E892C5C6-1BE3-49AE-A9EF-8E26FF256612}" type="slidenum">
              <a:rPr lang="fr-FR" smtClean="0"/>
              <a:pPr/>
              <a:t>‹N°›</a:t>
            </a:fld>
            <a:endParaRPr lang="fr-FR"/>
          </a:p>
        </p:txBody>
      </p:sp>
    </p:spTree>
    <p:extLst>
      <p:ext uri="{BB962C8B-B14F-4D97-AF65-F5344CB8AC3E}">
        <p14:creationId xmlns:p14="http://schemas.microsoft.com/office/powerpoint/2010/main" val="23789007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903882" y="304271"/>
            <a:ext cx="5814220" cy="2494087"/>
          </a:xfrm>
        </p:spPr>
        <p:txBody>
          <a:bodyPr anchor="ctr"/>
          <a:lstStyle>
            <a:lvl1pPr>
              <a:defRPr sz="2750"/>
            </a:lvl1pPr>
          </a:lstStyle>
          <a:p>
            <a:r>
              <a:rPr lang="fr-FR"/>
              <a:t>Modifiez le style du titre</a:t>
            </a:r>
            <a:endParaRPr lang="en-US" dirty="0"/>
          </a:p>
        </p:txBody>
      </p:sp>
      <p:sp>
        <p:nvSpPr>
          <p:cNvPr id="12" name="Text Placeholder 3"/>
          <p:cNvSpPr>
            <a:spLocks noGrp="1"/>
          </p:cNvSpPr>
          <p:nvPr>
            <p:ph type="body" sz="half" idx="13"/>
          </p:nvPr>
        </p:nvSpPr>
        <p:spPr>
          <a:xfrm>
            <a:off x="1075403" y="2804631"/>
            <a:ext cx="5470187" cy="457473"/>
          </a:xfrm>
        </p:spPr>
        <p:txBody>
          <a:bodyPr anchor="t">
            <a:normAutofit/>
          </a:bodyPr>
          <a:lstStyle>
            <a:lvl1pPr marL="0" indent="0">
              <a:buNone/>
              <a:defRPr sz="875"/>
            </a:lvl1pPr>
            <a:lvl2pPr marL="285739" indent="0">
              <a:buNone/>
              <a:defRPr sz="875"/>
            </a:lvl2pPr>
            <a:lvl3pPr marL="571477" indent="0">
              <a:buNone/>
              <a:defRPr sz="750"/>
            </a:lvl3pPr>
            <a:lvl4pPr marL="857216" indent="0">
              <a:buNone/>
              <a:defRPr sz="625"/>
            </a:lvl4pPr>
            <a:lvl5pPr marL="1142954" indent="0">
              <a:buNone/>
              <a:defRPr sz="625"/>
            </a:lvl5pPr>
            <a:lvl6pPr marL="1428693" indent="0">
              <a:buNone/>
              <a:defRPr sz="625"/>
            </a:lvl6pPr>
            <a:lvl7pPr marL="1714431" indent="0">
              <a:buNone/>
              <a:defRPr sz="625"/>
            </a:lvl7pPr>
            <a:lvl8pPr marL="2000170" indent="0">
              <a:buNone/>
              <a:defRPr sz="625"/>
            </a:lvl8pPr>
            <a:lvl9pPr marL="2285909" indent="0">
              <a:buNone/>
              <a:defRPr sz="625"/>
            </a:lvl9pPr>
          </a:lstStyle>
          <a:p>
            <a:pPr lvl="0"/>
            <a:r>
              <a:rPr lang="fr-FR"/>
              <a:t>Cliquez pour modifier les styles du texte du masque</a:t>
            </a:r>
          </a:p>
        </p:txBody>
      </p:sp>
      <p:sp>
        <p:nvSpPr>
          <p:cNvPr id="4" name="Text Placeholder 3"/>
          <p:cNvSpPr>
            <a:spLocks noGrp="1"/>
          </p:cNvSpPr>
          <p:nvPr>
            <p:ph type="body" sz="half" idx="2"/>
          </p:nvPr>
        </p:nvSpPr>
        <p:spPr>
          <a:xfrm>
            <a:off x="523875" y="3751441"/>
            <a:ext cx="6570265" cy="1241247"/>
          </a:xfrm>
        </p:spPr>
        <p:txBody>
          <a:bodyPr anchor="ctr">
            <a:normAutofit/>
          </a:bodyPr>
          <a:lstStyle>
            <a:lvl1pPr marL="0" indent="0">
              <a:buNone/>
              <a:defRPr sz="1000"/>
            </a:lvl1pPr>
            <a:lvl2pPr marL="285739" indent="0">
              <a:buNone/>
              <a:defRPr sz="875"/>
            </a:lvl2pPr>
            <a:lvl3pPr marL="571477" indent="0">
              <a:buNone/>
              <a:defRPr sz="750"/>
            </a:lvl3pPr>
            <a:lvl4pPr marL="857216" indent="0">
              <a:buNone/>
              <a:defRPr sz="625"/>
            </a:lvl4pPr>
            <a:lvl5pPr marL="1142954" indent="0">
              <a:buNone/>
              <a:defRPr sz="625"/>
            </a:lvl5pPr>
            <a:lvl6pPr marL="1428693" indent="0">
              <a:buNone/>
              <a:defRPr sz="625"/>
            </a:lvl6pPr>
            <a:lvl7pPr marL="1714431" indent="0">
              <a:buNone/>
              <a:defRPr sz="625"/>
            </a:lvl7pPr>
            <a:lvl8pPr marL="2000170" indent="0">
              <a:buNone/>
              <a:defRPr sz="625"/>
            </a:lvl8pPr>
            <a:lvl9pPr marL="2285909" indent="0">
              <a:buNone/>
              <a:defRPr sz="625"/>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E2DC13A6-F4A4-4730-A00E-9A3CA4CEA81A}" type="datetime1">
              <a:rPr lang="fr-FR" smtClean="0"/>
              <a:t>28/04/2022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E892C5C6-1BE3-49AE-A9EF-8E26FF256612}" type="slidenum">
              <a:rPr lang="fr-FR" smtClean="0"/>
              <a:pPr/>
              <a:t>‹N°›</a:t>
            </a:fld>
            <a:endParaRPr lang="fr-FR"/>
          </a:p>
        </p:txBody>
      </p:sp>
      <p:sp>
        <p:nvSpPr>
          <p:cNvPr id="9" name="TextBox 8"/>
          <p:cNvSpPr txBox="1"/>
          <p:nvPr/>
        </p:nvSpPr>
        <p:spPr>
          <a:xfrm>
            <a:off x="694403" y="655687"/>
            <a:ext cx="381000" cy="487313"/>
          </a:xfrm>
          <a:prstGeom prst="rect">
            <a:avLst/>
          </a:prstGeom>
        </p:spPr>
        <p:txBody>
          <a:bodyPr vert="horz" lIns="57150" tIns="28575" rIns="57150" bIns="28575"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5000" dirty="0">
                <a:solidFill>
                  <a:schemeClr val="tx1"/>
                </a:solidFill>
                <a:effectLst/>
              </a:rPr>
              <a:t>“</a:t>
            </a:r>
          </a:p>
        </p:txBody>
      </p:sp>
      <p:sp>
        <p:nvSpPr>
          <p:cNvPr id="10" name="TextBox 9"/>
          <p:cNvSpPr txBox="1"/>
          <p:nvPr/>
        </p:nvSpPr>
        <p:spPr>
          <a:xfrm>
            <a:off x="6523633" y="2286000"/>
            <a:ext cx="381000" cy="487313"/>
          </a:xfrm>
          <a:prstGeom prst="rect">
            <a:avLst/>
          </a:prstGeom>
        </p:spPr>
        <p:txBody>
          <a:bodyPr vert="horz" lIns="57150" tIns="28575" rIns="57150" bIns="28575"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5000" dirty="0">
                <a:solidFill>
                  <a:schemeClr val="tx1"/>
                </a:solidFill>
                <a:effectLst/>
              </a:rPr>
              <a:t>”</a:t>
            </a:r>
          </a:p>
        </p:txBody>
      </p:sp>
    </p:spTree>
    <p:extLst>
      <p:ext uri="{BB962C8B-B14F-4D97-AF65-F5344CB8AC3E}">
        <p14:creationId xmlns:p14="http://schemas.microsoft.com/office/powerpoint/2010/main" val="8282585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524867" y="1939140"/>
            <a:ext cx="6572250" cy="2093196"/>
          </a:xfrm>
        </p:spPr>
        <p:txBody>
          <a:bodyPr anchor="b">
            <a:normAutofit/>
          </a:bodyPr>
          <a:lstStyle>
            <a:lvl1pPr>
              <a:defRPr sz="3375"/>
            </a:lvl1pPr>
          </a:lstStyle>
          <a:p>
            <a:r>
              <a:rPr lang="fr-FR"/>
              <a:t>Modifiez le style du titre</a:t>
            </a:r>
            <a:endParaRPr lang="en-US" dirty="0"/>
          </a:p>
        </p:txBody>
      </p:sp>
      <p:sp>
        <p:nvSpPr>
          <p:cNvPr id="4" name="Text Placeholder 3"/>
          <p:cNvSpPr>
            <a:spLocks noGrp="1"/>
          </p:cNvSpPr>
          <p:nvPr>
            <p:ph type="body" sz="half" idx="2"/>
          </p:nvPr>
        </p:nvSpPr>
        <p:spPr>
          <a:xfrm>
            <a:off x="524868" y="4042151"/>
            <a:ext cx="6571258" cy="950537"/>
          </a:xfrm>
        </p:spPr>
        <p:txBody>
          <a:bodyPr anchor="t"/>
          <a:lstStyle>
            <a:lvl1pPr marL="0" indent="0">
              <a:buNone/>
              <a:defRPr sz="1000"/>
            </a:lvl1pPr>
            <a:lvl2pPr marL="285739" indent="0">
              <a:buNone/>
              <a:defRPr sz="875"/>
            </a:lvl2pPr>
            <a:lvl3pPr marL="571477" indent="0">
              <a:buNone/>
              <a:defRPr sz="750"/>
            </a:lvl3pPr>
            <a:lvl4pPr marL="857216" indent="0">
              <a:buNone/>
              <a:defRPr sz="625"/>
            </a:lvl4pPr>
            <a:lvl5pPr marL="1142954" indent="0">
              <a:buNone/>
              <a:defRPr sz="625"/>
            </a:lvl5pPr>
            <a:lvl6pPr marL="1428693" indent="0">
              <a:buNone/>
              <a:defRPr sz="625"/>
            </a:lvl6pPr>
            <a:lvl7pPr marL="1714431" indent="0">
              <a:buNone/>
              <a:defRPr sz="625"/>
            </a:lvl7pPr>
            <a:lvl8pPr marL="2000170" indent="0">
              <a:buNone/>
              <a:defRPr sz="625"/>
            </a:lvl8pPr>
            <a:lvl9pPr marL="2285909" indent="0">
              <a:buNone/>
              <a:defRPr sz="625"/>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736882FF-1EFB-4A73-B69A-9F9E4812F850}" type="datetime1">
              <a:rPr lang="fr-FR" smtClean="0"/>
              <a:t>28/04/2022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E892C5C6-1BE3-49AE-A9EF-8E26FF256612}" type="slidenum">
              <a:rPr lang="fr-FR" smtClean="0"/>
              <a:pPr/>
              <a:t>‹N°›</a:t>
            </a:fld>
            <a:endParaRPr lang="fr-FR"/>
          </a:p>
        </p:txBody>
      </p:sp>
    </p:spTree>
    <p:extLst>
      <p:ext uri="{BB962C8B-B14F-4D97-AF65-F5344CB8AC3E}">
        <p14:creationId xmlns:p14="http://schemas.microsoft.com/office/powerpoint/2010/main" val="10831430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15" name="Title 1"/>
          <p:cNvSpPr>
            <a:spLocks noGrp="1"/>
          </p:cNvSpPr>
          <p:nvPr>
            <p:ph type="title"/>
          </p:nvPr>
        </p:nvSpPr>
        <p:spPr>
          <a:xfrm>
            <a:off x="523875" y="304272"/>
            <a:ext cx="6572250" cy="1104636"/>
          </a:xfrm>
        </p:spPr>
        <p:txBody>
          <a:bodyPr/>
          <a:lstStyle/>
          <a:p>
            <a:r>
              <a:rPr lang="fr-FR"/>
              <a:t>Modifiez le style du titre</a:t>
            </a:r>
            <a:endParaRPr lang="en-US" dirty="0"/>
          </a:p>
        </p:txBody>
      </p:sp>
      <p:sp>
        <p:nvSpPr>
          <p:cNvPr id="7" name="Text Placeholder 2"/>
          <p:cNvSpPr>
            <a:spLocks noGrp="1"/>
          </p:cNvSpPr>
          <p:nvPr>
            <p:ph type="body" idx="1"/>
          </p:nvPr>
        </p:nvSpPr>
        <p:spPr>
          <a:xfrm>
            <a:off x="835801" y="1571625"/>
            <a:ext cx="1841792" cy="480218"/>
          </a:xfrm>
        </p:spPr>
        <p:txBody>
          <a:bodyPr anchor="b">
            <a:noAutofit/>
          </a:bodyPr>
          <a:lstStyle>
            <a:lvl1pPr marL="0" indent="0">
              <a:buNone/>
              <a:defRPr sz="15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285739" indent="0">
              <a:buNone/>
              <a:defRPr sz="1250" b="1"/>
            </a:lvl2pPr>
            <a:lvl3pPr marL="571477" indent="0">
              <a:buNone/>
              <a:defRPr sz="1125" b="1"/>
            </a:lvl3pPr>
            <a:lvl4pPr marL="857216" indent="0">
              <a:buNone/>
              <a:defRPr sz="1000" b="1"/>
            </a:lvl4pPr>
            <a:lvl5pPr marL="1142954" indent="0">
              <a:buNone/>
              <a:defRPr sz="1000" b="1"/>
            </a:lvl5pPr>
            <a:lvl6pPr marL="1428693" indent="0">
              <a:buNone/>
              <a:defRPr sz="1000" b="1"/>
            </a:lvl6pPr>
            <a:lvl7pPr marL="1714431" indent="0">
              <a:buNone/>
              <a:defRPr sz="1000" b="1"/>
            </a:lvl7pPr>
            <a:lvl8pPr marL="2000170" indent="0">
              <a:buNone/>
              <a:defRPr sz="1000" b="1"/>
            </a:lvl8pPr>
            <a:lvl9pPr marL="2285909" indent="0">
              <a:buNone/>
              <a:defRPr sz="1000" b="1"/>
            </a:lvl9pPr>
          </a:lstStyle>
          <a:p>
            <a:pPr lvl="0"/>
            <a:r>
              <a:rPr lang="fr-FR"/>
              <a:t>Cliquez pour modifier les styles du texte du masque</a:t>
            </a:r>
          </a:p>
        </p:txBody>
      </p:sp>
      <p:sp>
        <p:nvSpPr>
          <p:cNvPr id="8" name="Text Placeholder 3"/>
          <p:cNvSpPr>
            <a:spLocks noGrp="1"/>
          </p:cNvSpPr>
          <p:nvPr>
            <p:ph type="body" sz="half" idx="15"/>
          </p:nvPr>
        </p:nvSpPr>
        <p:spPr>
          <a:xfrm>
            <a:off x="847999" y="2143125"/>
            <a:ext cx="1829594" cy="2991115"/>
          </a:xfrm>
        </p:spPr>
        <p:txBody>
          <a:bodyPr anchor="t">
            <a:normAutofit/>
          </a:bodyPr>
          <a:lstStyle>
            <a:lvl1pPr marL="0" indent="0">
              <a:buNone/>
              <a:defRPr sz="875"/>
            </a:lvl1pPr>
            <a:lvl2pPr marL="285739" indent="0">
              <a:buNone/>
              <a:defRPr sz="750"/>
            </a:lvl2pPr>
            <a:lvl3pPr marL="571477" indent="0">
              <a:buNone/>
              <a:defRPr sz="625"/>
            </a:lvl3pPr>
            <a:lvl4pPr marL="857216" indent="0">
              <a:buNone/>
              <a:defRPr sz="562"/>
            </a:lvl4pPr>
            <a:lvl5pPr marL="1142954" indent="0">
              <a:buNone/>
              <a:defRPr sz="562"/>
            </a:lvl5pPr>
            <a:lvl6pPr marL="1428693" indent="0">
              <a:buNone/>
              <a:defRPr sz="562"/>
            </a:lvl6pPr>
            <a:lvl7pPr marL="1714431" indent="0">
              <a:buNone/>
              <a:defRPr sz="562"/>
            </a:lvl7pPr>
            <a:lvl8pPr marL="2000170" indent="0">
              <a:buNone/>
              <a:defRPr sz="562"/>
            </a:lvl8pPr>
            <a:lvl9pPr marL="2285909" indent="0">
              <a:buNone/>
              <a:defRPr sz="562"/>
            </a:lvl9pPr>
          </a:lstStyle>
          <a:p>
            <a:pPr lvl="0"/>
            <a:r>
              <a:rPr lang="fr-FR"/>
              <a:t>Cliquez pour modifier les styles du texte du masque</a:t>
            </a:r>
          </a:p>
        </p:txBody>
      </p:sp>
      <p:sp>
        <p:nvSpPr>
          <p:cNvPr id="9" name="Text Placeholder 4"/>
          <p:cNvSpPr>
            <a:spLocks noGrp="1"/>
          </p:cNvSpPr>
          <p:nvPr>
            <p:ph type="body" sz="quarter" idx="3"/>
          </p:nvPr>
        </p:nvSpPr>
        <p:spPr>
          <a:xfrm>
            <a:off x="2867497" y="1571625"/>
            <a:ext cx="1835151" cy="480218"/>
          </a:xfrm>
        </p:spPr>
        <p:txBody>
          <a:bodyPr vert="horz" lIns="91440" tIns="45720" rIns="91440" bIns="45720" rtlCol="0" anchor="b">
            <a:noAutofit/>
          </a:bodyPr>
          <a:lstStyle>
            <a:lvl1pPr>
              <a:buNone/>
              <a:defRPr lang="en-US" sz="15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fr-FR"/>
              <a:t>Cliquez pour modifier les styles du texte du masque</a:t>
            </a:r>
          </a:p>
        </p:txBody>
      </p:sp>
      <p:sp>
        <p:nvSpPr>
          <p:cNvPr id="10" name="Text Placeholder 3"/>
          <p:cNvSpPr>
            <a:spLocks noGrp="1"/>
          </p:cNvSpPr>
          <p:nvPr>
            <p:ph type="body" sz="half" idx="16"/>
          </p:nvPr>
        </p:nvSpPr>
        <p:spPr>
          <a:xfrm>
            <a:off x="2860901" y="2143125"/>
            <a:ext cx="1841747" cy="2991115"/>
          </a:xfrm>
        </p:spPr>
        <p:txBody>
          <a:bodyPr anchor="t">
            <a:normAutofit/>
          </a:bodyPr>
          <a:lstStyle>
            <a:lvl1pPr marL="0" indent="0">
              <a:buNone/>
              <a:defRPr sz="875"/>
            </a:lvl1pPr>
            <a:lvl2pPr marL="285739" indent="0">
              <a:buNone/>
              <a:defRPr sz="750"/>
            </a:lvl2pPr>
            <a:lvl3pPr marL="571477" indent="0">
              <a:buNone/>
              <a:defRPr sz="625"/>
            </a:lvl3pPr>
            <a:lvl4pPr marL="857216" indent="0">
              <a:buNone/>
              <a:defRPr sz="562"/>
            </a:lvl4pPr>
            <a:lvl5pPr marL="1142954" indent="0">
              <a:buNone/>
              <a:defRPr sz="562"/>
            </a:lvl5pPr>
            <a:lvl6pPr marL="1428693" indent="0">
              <a:buNone/>
              <a:defRPr sz="562"/>
            </a:lvl6pPr>
            <a:lvl7pPr marL="1714431" indent="0">
              <a:buNone/>
              <a:defRPr sz="562"/>
            </a:lvl7pPr>
            <a:lvl8pPr marL="2000170" indent="0">
              <a:buNone/>
              <a:defRPr sz="562"/>
            </a:lvl8pPr>
            <a:lvl9pPr marL="2285909" indent="0">
              <a:buNone/>
              <a:defRPr sz="562"/>
            </a:lvl9pPr>
          </a:lstStyle>
          <a:p>
            <a:pPr lvl="0"/>
            <a:r>
              <a:rPr lang="fr-FR"/>
              <a:t>Cliquez pour modifier les styles du texte du masque</a:t>
            </a:r>
          </a:p>
        </p:txBody>
      </p:sp>
      <p:sp>
        <p:nvSpPr>
          <p:cNvPr id="11" name="Text Placeholder 4"/>
          <p:cNvSpPr>
            <a:spLocks noGrp="1"/>
          </p:cNvSpPr>
          <p:nvPr>
            <p:ph type="body" sz="quarter" idx="13"/>
          </p:nvPr>
        </p:nvSpPr>
        <p:spPr>
          <a:xfrm>
            <a:off x="4893148" y="1571625"/>
            <a:ext cx="1832571" cy="480218"/>
          </a:xfrm>
        </p:spPr>
        <p:txBody>
          <a:bodyPr vert="horz" lIns="91440" tIns="45720" rIns="91440" bIns="45720" rtlCol="0" anchor="b">
            <a:noAutofit/>
          </a:bodyPr>
          <a:lstStyle>
            <a:lvl1pPr>
              <a:buNone/>
              <a:defRPr lang="en-US" sz="15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fr-FR"/>
              <a:t>Cliquez pour modifier les styles du texte du masque</a:t>
            </a:r>
          </a:p>
        </p:txBody>
      </p:sp>
      <p:sp>
        <p:nvSpPr>
          <p:cNvPr id="12" name="Text Placeholder 3"/>
          <p:cNvSpPr>
            <a:spLocks noGrp="1"/>
          </p:cNvSpPr>
          <p:nvPr>
            <p:ph type="body" sz="half" idx="17"/>
          </p:nvPr>
        </p:nvSpPr>
        <p:spPr>
          <a:xfrm>
            <a:off x="4893148" y="2143125"/>
            <a:ext cx="1832571" cy="2991115"/>
          </a:xfrm>
        </p:spPr>
        <p:txBody>
          <a:bodyPr anchor="t">
            <a:normAutofit/>
          </a:bodyPr>
          <a:lstStyle>
            <a:lvl1pPr marL="0" indent="0">
              <a:buNone/>
              <a:defRPr sz="875"/>
            </a:lvl1pPr>
            <a:lvl2pPr marL="285739" indent="0">
              <a:buNone/>
              <a:defRPr sz="750"/>
            </a:lvl2pPr>
            <a:lvl3pPr marL="571477" indent="0">
              <a:buNone/>
              <a:defRPr sz="625"/>
            </a:lvl3pPr>
            <a:lvl4pPr marL="857216" indent="0">
              <a:buNone/>
              <a:defRPr sz="562"/>
            </a:lvl4pPr>
            <a:lvl5pPr marL="1142954" indent="0">
              <a:buNone/>
              <a:defRPr sz="562"/>
            </a:lvl5pPr>
            <a:lvl6pPr marL="1428693" indent="0">
              <a:buNone/>
              <a:defRPr sz="562"/>
            </a:lvl6pPr>
            <a:lvl7pPr marL="1714431" indent="0">
              <a:buNone/>
              <a:defRPr sz="562"/>
            </a:lvl7pPr>
            <a:lvl8pPr marL="2000170" indent="0">
              <a:buNone/>
              <a:defRPr sz="562"/>
            </a:lvl8pPr>
            <a:lvl9pPr marL="2285909" indent="0">
              <a:buNone/>
              <a:defRPr sz="562"/>
            </a:lvl9pPr>
          </a:lstStyle>
          <a:p>
            <a:pPr lvl="0"/>
            <a:r>
              <a:rPr lang="fr-FR"/>
              <a:t>Cliquez pour modifier les styles du texte du masque</a:t>
            </a:r>
          </a:p>
        </p:txBody>
      </p:sp>
      <p:sp>
        <p:nvSpPr>
          <p:cNvPr id="3" name="Date Placeholder 2"/>
          <p:cNvSpPr>
            <a:spLocks noGrp="1"/>
          </p:cNvSpPr>
          <p:nvPr>
            <p:ph type="dt" sz="half" idx="10"/>
          </p:nvPr>
        </p:nvSpPr>
        <p:spPr/>
        <p:txBody>
          <a:bodyPr/>
          <a:lstStyle/>
          <a:p>
            <a:fld id="{6AD3A080-2B47-4902-8F49-58898B5D15CE}" type="datetime1">
              <a:rPr lang="fr-FR" smtClean="0"/>
              <a:t>28/04/2022</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E892C5C6-1BE3-49AE-A9EF-8E26FF256612}" type="slidenum">
              <a:rPr lang="fr-FR" smtClean="0"/>
              <a:pPr/>
              <a:t>‹N°›</a:t>
            </a:fld>
            <a:endParaRPr lang="fr-FR"/>
          </a:p>
        </p:txBody>
      </p:sp>
    </p:spTree>
    <p:extLst>
      <p:ext uri="{BB962C8B-B14F-4D97-AF65-F5344CB8AC3E}">
        <p14:creationId xmlns:p14="http://schemas.microsoft.com/office/powerpoint/2010/main" val="18715535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30" name="Title 1"/>
          <p:cNvSpPr>
            <a:spLocks noGrp="1"/>
          </p:cNvSpPr>
          <p:nvPr>
            <p:ph type="title"/>
          </p:nvPr>
        </p:nvSpPr>
        <p:spPr>
          <a:xfrm>
            <a:off x="523875" y="304272"/>
            <a:ext cx="6572250" cy="1104636"/>
          </a:xfrm>
        </p:spPr>
        <p:txBody>
          <a:bodyPr/>
          <a:lstStyle/>
          <a:p>
            <a:r>
              <a:rPr lang="fr-FR"/>
              <a:t>Modifiez le style du titre</a:t>
            </a:r>
            <a:endParaRPr lang="en-US" dirty="0"/>
          </a:p>
        </p:txBody>
      </p:sp>
      <p:sp>
        <p:nvSpPr>
          <p:cNvPr id="19" name="Text Placeholder 2"/>
          <p:cNvSpPr>
            <a:spLocks noGrp="1"/>
          </p:cNvSpPr>
          <p:nvPr>
            <p:ph type="body" idx="1"/>
          </p:nvPr>
        </p:nvSpPr>
        <p:spPr>
          <a:xfrm>
            <a:off x="832553" y="3581253"/>
            <a:ext cx="1837532" cy="480218"/>
          </a:xfrm>
        </p:spPr>
        <p:txBody>
          <a:bodyPr anchor="b">
            <a:noAutofit/>
          </a:bodyPr>
          <a:lstStyle>
            <a:lvl1pPr marL="0" indent="0">
              <a:buNone/>
              <a:defRPr sz="15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285739" indent="0">
              <a:buNone/>
              <a:defRPr sz="1250" b="1"/>
            </a:lvl2pPr>
            <a:lvl3pPr marL="571477" indent="0">
              <a:buNone/>
              <a:defRPr sz="1125" b="1"/>
            </a:lvl3pPr>
            <a:lvl4pPr marL="857216" indent="0">
              <a:buNone/>
              <a:defRPr sz="1000" b="1"/>
            </a:lvl4pPr>
            <a:lvl5pPr marL="1142954" indent="0">
              <a:buNone/>
              <a:defRPr sz="1000" b="1"/>
            </a:lvl5pPr>
            <a:lvl6pPr marL="1428693" indent="0">
              <a:buNone/>
              <a:defRPr sz="1000" b="1"/>
            </a:lvl6pPr>
            <a:lvl7pPr marL="1714431" indent="0">
              <a:buNone/>
              <a:defRPr sz="1000" b="1"/>
            </a:lvl7pPr>
            <a:lvl8pPr marL="2000170" indent="0">
              <a:buNone/>
              <a:defRPr sz="1000" b="1"/>
            </a:lvl8pPr>
            <a:lvl9pPr marL="2285909" indent="0">
              <a:buNone/>
              <a:defRPr sz="1000" b="1"/>
            </a:lvl9pPr>
          </a:lstStyle>
          <a:p>
            <a:pPr lvl="0"/>
            <a:r>
              <a:rPr lang="fr-FR"/>
              <a:t>Cliquez pour modifier les styles du texte du masque</a:t>
            </a:r>
          </a:p>
        </p:txBody>
      </p:sp>
      <p:sp>
        <p:nvSpPr>
          <p:cNvPr id="20" name="Picture Placeholder 2"/>
          <p:cNvSpPr>
            <a:spLocks noGrp="1" noChangeAspect="1"/>
          </p:cNvSpPr>
          <p:nvPr>
            <p:ph type="pic" idx="15"/>
          </p:nvPr>
        </p:nvSpPr>
        <p:spPr>
          <a:xfrm>
            <a:off x="832553" y="1880295"/>
            <a:ext cx="1837532" cy="1270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000"/>
            </a:lvl1pPr>
            <a:lvl2pPr marL="285739" indent="0">
              <a:buNone/>
              <a:defRPr sz="1000"/>
            </a:lvl2pPr>
            <a:lvl3pPr marL="571477" indent="0">
              <a:buNone/>
              <a:defRPr sz="1000"/>
            </a:lvl3pPr>
            <a:lvl4pPr marL="857216" indent="0">
              <a:buNone/>
              <a:defRPr sz="1000"/>
            </a:lvl4pPr>
            <a:lvl5pPr marL="1142954" indent="0">
              <a:buNone/>
              <a:defRPr sz="1000"/>
            </a:lvl5pPr>
            <a:lvl6pPr marL="1428693" indent="0">
              <a:buNone/>
              <a:defRPr sz="1000"/>
            </a:lvl6pPr>
            <a:lvl7pPr marL="1714431" indent="0">
              <a:buNone/>
              <a:defRPr sz="1000"/>
            </a:lvl7pPr>
            <a:lvl8pPr marL="2000170" indent="0">
              <a:buNone/>
              <a:defRPr sz="1000"/>
            </a:lvl8pPr>
            <a:lvl9pPr marL="2285909" indent="0">
              <a:buNone/>
              <a:defRPr sz="1000"/>
            </a:lvl9pPr>
          </a:lstStyle>
          <a:p>
            <a:r>
              <a:rPr lang="fr-FR"/>
              <a:t>Cliquez sur l'icône pour ajouter une image</a:t>
            </a:r>
            <a:endParaRPr lang="en-US" dirty="0"/>
          </a:p>
        </p:txBody>
      </p:sp>
      <p:sp>
        <p:nvSpPr>
          <p:cNvPr id="21" name="Text Placeholder 3"/>
          <p:cNvSpPr>
            <a:spLocks noGrp="1"/>
          </p:cNvSpPr>
          <p:nvPr>
            <p:ph type="body" sz="half" idx="18"/>
          </p:nvPr>
        </p:nvSpPr>
        <p:spPr>
          <a:xfrm>
            <a:off x="832553" y="4061472"/>
            <a:ext cx="1837532" cy="549324"/>
          </a:xfrm>
        </p:spPr>
        <p:txBody>
          <a:bodyPr anchor="t">
            <a:normAutofit/>
          </a:bodyPr>
          <a:lstStyle>
            <a:lvl1pPr marL="0" indent="0">
              <a:buNone/>
              <a:defRPr sz="875"/>
            </a:lvl1pPr>
            <a:lvl2pPr marL="285739" indent="0">
              <a:buNone/>
              <a:defRPr sz="750"/>
            </a:lvl2pPr>
            <a:lvl3pPr marL="571477" indent="0">
              <a:buNone/>
              <a:defRPr sz="625"/>
            </a:lvl3pPr>
            <a:lvl4pPr marL="857216" indent="0">
              <a:buNone/>
              <a:defRPr sz="562"/>
            </a:lvl4pPr>
            <a:lvl5pPr marL="1142954" indent="0">
              <a:buNone/>
              <a:defRPr sz="562"/>
            </a:lvl5pPr>
            <a:lvl6pPr marL="1428693" indent="0">
              <a:buNone/>
              <a:defRPr sz="562"/>
            </a:lvl6pPr>
            <a:lvl7pPr marL="1714431" indent="0">
              <a:buNone/>
              <a:defRPr sz="562"/>
            </a:lvl7pPr>
            <a:lvl8pPr marL="2000170" indent="0">
              <a:buNone/>
              <a:defRPr sz="562"/>
            </a:lvl8pPr>
            <a:lvl9pPr marL="2285909" indent="0">
              <a:buNone/>
              <a:defRPr sz="562"/>
            </a:lvl9pPr>
          </a:lstStyle>
          <a:p>
            <a:pPr lvl="0"/>
            <a:r>
              <a:rPr lang="fr-FR"/>
              <a:t>Cliquez pour modifier les styles du texte du masque</a:t>
            </a:r>
          </a:p>
        </p:txBody>
      </p:sp>
      <p:sp>
        <p:nvSpPr>
          <p:cNvPr id="22" name="Text Placeholder 4"/>
          <p:cNvSpPr>
            <a:spLocks noGrp="1"/>
          </p:cNvSpPr>
          <p:nvPr>
            <p:ph type="body" sz="quarter" idx="3"/>
          </p:nvPr>
        </p:nvSpPr>
        <p:spPr>
          <a:xfrm>
            <a:off x="2855624" y="3581253"/>
            <a:ext cx="1831578" cy="480218"/>
          </a:xfrm>
        </p:spPr>
        <p:txBody>
          <a:bodyPr anchor="b">
            <a:noAutofit/>
          </a:bodyPr>
          <a:lstStyle>
            <a:lvl1pPr marL="0" indent="0">
              <a:buNone/>
              <a:defRPr sz="15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285739" indent="0">
              <a:buNone/>
              <a:defRPr sz="1250" b="1"/>
            </a:lvl2pPr>
            <a:lvl3pPr marL="571477" indent="0">
              <a:buNone/>
              <a:defRPr sz="1125" b="1"/>
            </a:lvl3pPr>
            <a:lvl4pPr marL="857216" indent="0">
              <a:buNone/>
              <a:defRPr sz="1000" b="1"/>
            </a:lvl4pPr>
            <a:lvl5pPr marL="1142954" indent="0">
              <a:buNone/>
              <a:defRPr sz="1000" b="1"/>
            </a:lvl5pPr>
            <a:lvl6pPr marL="1428693" indent="0">
              <a:buNone/>
              <a:defRPr sz="1000" b="1"/>
            </a:lvl6pPr>
            <a:lvl7pPr marL="1714431" indent="0">
              <a:buNone/>
              <a:defRPr sz="1000" b="1"/>
            </a:lvl7pPr>
            <a:lvl8pPr marL="2000170" indent="0">
              <a:buNone/>
              <a:defRPr sz="1000" b="1"/>
            </a:lvl8pPr>
            <a:lvl9pPr marL="2285909" indent="0">
              <a:buNone/>
              <a:defRPr sz="1000" b="1"/>
            </a:lvl9pPr>
          </a:lstStyle>
          <a:p>
            <a:pPr lvl="0"/>
            <a:r>
              <a:rPr lang="fr-FR"/>
              <a:t>Cliquez pour modifier les styles du texte du masque</a:t>
            </a:r>
          </a:p>
        </p:txBody>
      </p:sp>
      <p:sp>
        <p:nvSpPr>
          <p:cNvPr id="23" name="Picture Placeholder 2"/>
          <p:cNvSpPr>
            <a:spLocks noGrp="1" noChangeAspect="1"/>
          </p:cNvSpPr>
          <p:nvPr>
            <p:ph type="pic" idx="21"/>
          </p:nvPr>
        </p:nvSpPr>
        <p:spPr>
          <a:xfrm>
            <a:off x="2855623" y="1880295"/>
            <a:ext cx="1831578" cy="1270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000"/>
            </a:lvl1pPr>
            <a:lvl2pPr marL="285739" indent="0">
              <a:buNone/>
              <a:defRPr sz="1000"/>
            </a:lvl2pPr>
            <a:lvl3pPr marL="571477" indent="0">
              <a:buNone/>
              <a:defRPr sz="1000"/>
            </a:lvl3pPr>
            <a:lvl4pPr marL="857216" indent="0">
              <a:buNone/>
              <a:defRPr sz="1000"/>
            </a:lvl4pPr>
            <a:lvl5pPr marL="1142954" indent="0">
              <a:buNone/>
              <a:defRPr sz="1000"/>
            </a:lvl5pPr>
            <a:lvl6pPr marL="1428693" indent="0">
              <a:buNone/>
              <a:defRPr sz="1000"/>
            </a:lvl6pPr>
            <a:lvl7pPr marL="1714431" indent="0">
              <a:buNone/>
              <a:defRPr sz="1000"/>
            </a:lvl7pPr>
            <a:lvl8pPr marL="2000170" indent="0">
              <a:buNone/>
              <a:defRPr sz="1000"/>
            </a:lvl8pPr>
            <a:lvl9pPr marL="2285909" indent="0">
              <a:buNone/>
              <a:defRPr sz="1000"/>
            </a:lvl9pPr>
          </a:lstStyle>
          <a:p>
            <a:r>
              <a:rPr lang="fr-FR"/>
              <a:t>Cliquez sur l'icône pour ajouter une image</a:t>
            </a:r>
            <a:endParaRPr lang="en-US" dirty="0"/>
          </a:p>
        </p:txBody>
      </p:sp>
      <p:sp>
        <p:nvSpPr>
          <p:cNvPr id="24" name="Text Placeholder 3"/>
          <p:cNvSpPr>
            <a:spLocks noGrp="1"/>
          </p:cNvSpPr>
          <p:nvPr>
            <p:ph type="body" sz="half" idx="19"/>
          </p:nvPr>
        </p:nvSpPr>
        <p:spPr>
          <a:xfrm>
            <a:off x="2854778" y="4061471"/>
            <a:ext cx="1834004" cy="549324"/>
          </a:xfrm>
        </p:spPr>
        <p:txBody>
          <a:bodyPr anchor="t">
            <a:normAutofit/>
          </a:bodyPr>
          <a:lstStyle>
            <a:lvl1pPr marL="0" indent="0">
              <a:buNone/>
              <a:defRPr sz="875"/>
            </a:lvl1pPr>
            <a:lvl2pPr marL="285739" indent="0">
              <a:buNone/>
              <a:defRPr sz="750"/>
            </a:lvl2pPr>
            <a:lvl3pPr marL="571477" indent="0">
              <a:buNone/>
              <a:defRPr sz="625"/>
            </a:lvl3pPr>
            <a:lvl4pPr marL="857216" indent="0">
              <a:buNone/>
              <a:defRPr sz="562"/>
            </a:lvl4pPr>
            <a:lvl5pPr marL="1142954" indent="0">
              <a:buNone/>
              <a:defRPr sz="562"/>
            </a:lvl5pPr>
            <a:lvl6pPr marL="1428693" indent="0">
              <a:buNone/>
              <a:defRPr sz="562"/>
            </a:lvl6pPr>
            <a:lvl7pPr marL="1714431" indent="0">
              <a:buNone/>
              <a:defRPr sz="562"/>
            </a:lvl7pPr>
            <a:lvl8pPr marL="2000170" indent="0">
              <a:buNone/>
              <a:defRPr sz="562"/>
            </a:lvl8pPr>
            <a:lvl9pPr marL="2285909" indent="0">
              <a:buNone/>
              <a:defRPr sz="562"/>
            </a:lvl9pPr>
          </a:lstStyle>
          <a:p>
            <a:pPr lvl="0"/>
            <a:r>
              <a:rPr lang="fr-FR"/>
              <a:t>Cliquez pour modifier les styles du texte du masque</a:t>
            </a:r>
          </a:p>
        </p:txBody>
      </p:sp>
      <p:sp>
        <p:nvSpPr>
          <p:cNvPr id="25" name="Text Placeholder 4"/>
          <p:cNvSpPr>
            <a:spLocks noGrp="1"/>
          </p:cNvSpPr>
          <p:nvPr>
            <p:ph type="body" sz="quarter" idx="13"/>
          </p:nvPr>
        </p:nvSpPr>
        <p:spPr>
          <a:xfrm>
            <a:off x="4877702" y="3581253"/>
            <a:ext cx="1832571" cy="480218"/>
          </a:xfrm>
        </p:spPr>
        <p:txBody>
          <a:bodyPr anchor="b">
            <a:noAutofit/>
          </a:bodyPr>
          <a:lstStyle>
            <a:lvl1pPr marL="0" indent="0">
              <a:buNone/>
              <a:defRPr sz="15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285739" indent="0">
              <a:buNone/>
              <a:defRPr sz="1250" b="1"/>
            </a:lvl2pPr>
            <a:lvl3pPr marL="571477" indent="0">
              <a:buNone/>
              <a:defRPr sz="1125" b="1"/>
            </a:lvl3pPr>
            <a:lvl4pPr marL="857216" indent="0">
              <a:buNone/>
              <a:defRPr sz="1000" b="1"/>
            </a:lvl4pPr>
            <a:lvl5pPr marL="1142954" indent="0">
              <a:buNone/>
              <a:defRPr sz="1000" b="1"/>
            </a:lvl5pPr>
            <a:lvl6pPr marL="1428693" indent="0">
              <a:buNone/>
              <a:defRPr sz="1000" b="1"/>
            </a:lvl6pPr>
            <a:lvl7pPr marL="1714431" indent="0">
              <a:buNone/>
              <a:defRPr sz="1000" b="1"/>
            </a:lvl7pPr>
            <a:lvl8pPr marL="2000170" indent="0">
              <a:buNone/>
              <a:defRPr sz="1000" b="1"/>
            </a:lvl8pPr>
            <a:lvl9pPr marL="2285909" indent="0">
              <a:buNone/>
              <a:defRPr sz="1000" b="1"/>
            </a:lvl9pPr>
          </a:lstStyle>
          <a:p>
            <a:pPr lvl="0"/>
            <a:r>
              <a:rPr lang="fr-FR"/>
              <a:t>Cliquez pour modifier les styles du texte du masque</a:t>
            </a:r>
          </a:p>
        </p:txBody>
      </p:sp>
      <p:sp>
        <p:nvSpPr>
          <p:cNvPr id="26" name="Picture Placeholder 2"/>
          <p:cNvSpPr>
            <a:spLocks noGrp="1" noChangeAspect="1"/>
          </p:cNvSpPr>
          <p:nvPr>
            <p:ph type="pic" idx="22"/>
          </p:nvPr>
        </p:nvSpPr>
        <p:spPr>
          <a:xfrm>
            <a:off x="4877701" y="1880295"/>
            <a:ext cx="1832571" cy="1270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000"/>
            </a:lvl1pPr>
            <a:lvl2pPr marL="285739" indent="0">
              <a:buNone/>
              <a:defRPr sz="1000"/>
            </a:lvl2pPr>
            <a:lvl3pPr marL="571477" indent="0">
              <a:buNone/>
              <a:defRPr sz="1000"/>
            </a:lvl3pPr>
            <a:lvl4pPr marL="857216" indent="0">
              <a:buNone/>
              <a:defRPr sz="1000"/>
            </a:lvl4pPr>
            <a:lvl5pPr marL="1142954" indent="0">
              <a:buNone/>
              <a:defRPr sz="1000"/>
            </a:lvl5pPr>
            <a:lvl6pPr marL="1428693" indent="0">
              <a:buNone/>
              <a:defRPr sz="1000"/>
            </a:lvl6pPr>
            <a:lvl7pPr marL="1714431" indent="0">
              <a:buNone/>
              <a:defRPr sz="1000"/>
            </a:lvl7pPr>
            <a:lvl8pPr marL="2000170" indent="0">
              <a:buNone/>
              <a:defRPr sz="1000"/>
            </a:lvl8pPr>
            <a:lvl9pPr marL="2285909" indent="0">
              <a:buNone/>
              <a:defRPr sz="1000"/>
            </a:lvl9pPr>
          </a:lstStyle>
          <a:p>
            <a:r>
              <a:rPr lang="fr-FR"/>
              <a:t>Cliquez sur l'icône pour ajouter une image</a:t>
            </a:r>
            <a:endParaRPr lang="en-US" dirty="0"/>
          </a:p>
        </p:txBody>
      </p:sp>
      <p:sp>
        <p:nvSpPr>
          <p:cNvPr id="27" name="Text Placeholder 3"/>
          <p:cNvSpPr>
            <a:spLocks noGrp="1"/>
          </p:cNvSpPr>
          <p:nvPr>
            <p:ph type="body" sz="half" idx="20"/>
          </p:nvPr>
        </p:nvSpPr>
        <p:spPr>
          <a:xfrm>
            <a:off x="4877624" y="4061470"/>
            <a:ext cx="1834998" cy="549324"/>
          </a:xfrm>
        </p:spPr>
        <p:txBody>
          <a:bodyPr anchor="t">
            <a:normAutofit/>
          </a:bodyPr>
          <a:lstStyle>
            <a:lvl1pPr marL="0" indent="0">
              <a:buNone/>
              <a:defRPr sz="875"/>
            </a:lvl1pPr>
            <a:lvl2pPr marL="285739" indent="0">
              <a:buNone/>
              <a:defRPr sz="750"/>
            </a:lvl2pPr>
            <a:lvl3pPr marL="571477" indent="0">
              <a:buNone/>
              <a:defRPr sz="625"/>
            </a:lvl3pPr>
            <a:lvl4pPr marL="857216" indent="0">
              <a:buNone/>
              <a:defRPr sz="562"/>
            </a:lvl4pPr>
            <a:lvl5pPr marL="1142954" indent="0">
              <a:buNone/>
              <a:defRPr sz="562"/>
            </a:lvl5pPr>
            <a:lvl6pPr marL="1428693" indent="0">
              <a:buNone/>
              <a:defRPr sz="562"/>
            </a:lvl6pPr>
            <a:lvl7pPr marL="1714431" indent="0">
              <a:buNone/>
              <a:defRPr sz="562"/>
            </a:lvl7pPr>
            <a:lvl8pPr marL="2000170" indent="0">
              <a:buNone/>
              <a:defRPr sz="562"/>
            </a:lvl8pPr>
            <a:lvl9pPr marL="2285909" indent="0">
              <a:buNone/>
              <a:defRPr sz="562"/>
            </a:lvl9pPr>
          </a:lstStyle>
          <a:p>
            <a:pPr lvl="0"/>
            <a:r>
              <a:rPr lang="fr-FR"/>
              <a:t>Cliquez pour modifier les styles du texte du masque</a:t>
            </a:r>
          </a:p>
        </p:txBody>
      </p:sp>
      <p:sp>
        <p:nvSpPr>
          <p:cNvPr id="3" name="Date Placeholder 2"/>
          <p:cNvSpPr>
            <a:spLocks noGrp="1"/>
          </p:cNvSpPr>
          <p:nvPr>
            <p:ph type="dt" sz="half" idx="10"/>
          </p:nvPr>
        </p:nvSpPr>
        <p:spPr/>
        <p:txBody>
          <a:bodyPr/>
          <a:lstStyle/>
          <a:p>
            <a:fld id="{DB598D57-48A7-4FAF-8328-29A79412432E}" type="datetime1">
              <a:rPr lang="fr-FR" smtClean="0"/>
              <a:t>28/04/2022</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E892C5C6-1BE3-49AE-A9EF-8E26FF256612}" type="slidenum">
              <a:rPr lang="fr-FR" smtClean="0"/>
              <a:pPr/>
              <a:t>‹N°›</a:t>
            </a:fld>
            <a:endParaRPr lang="fr-FR"/>
          </a:p>
        </p:txBody>
      </p:sp>
    </p:spTree>
    <p:extLst>
      <p:ext uri="{BB962C8B-B14F-4D97-AF65-F5344CB8AC3E}">
        <p14:creationId xmlns:p14="http://schemas.microsoft.com/office/powerpoint/2010/main" val="12214663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221FF367-318B-42AB-AAC0-D83F758199DF}" type="datetime1">
              <a:rPr lang="fr-FR" smtClean="0"/>
              <a:t>28/04/2022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892C5C6-1BE3-49AE-A9EF-8E26FF256612}" type="slidenum">
              <a:rPr lang="fr-FR" smtClean="0"/>
              <a:pPr/>
              <a:t>‹N°›</a:t>
            </a:fld>
            <a:endParaRPr lang="fr-FR"/>
          </a:p>
        </p:txBody>
      </p:sp>
    </p:spTree>
    <p:extLst>
      <p:ext uri="{BB962C8B-B14F-4D97-AF65-F5344CB8AC3E}">
        <p14:creationId xmlns:p14="http://schemas.microsoft.com/office/powerpoint/2010/main" val="19417949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53063" y="304271"/>
            <a:ext cx="1643063" cy="484319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523875" y="304271"/>
            <a:ext cx="4833938" cy="484319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12B86648-99C2-4459-8DF4-21054763BA59}" type="datetime1">
              <a:rPr lang="fr-FR" smtClean="0"/>
              <a:t>28/04/2022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892C5C6-1BE3-49AE-A9EF-8E26FF256612}" type="slidenum">
              <a:rPr lang="fr-FR" smtClean="0"/>
              <a:pPr/>
              <a:t>‹N°›</a:t>
            </a:fld>
            <a:endParaRPr lang="fr-FR"/>
          </a:p>
        </p:txBody>
      </p:sp>
    </p:spTree>
    <p:extLst>
      <p:ext uri="{BB962C8B-B14F-4D97-AF65-F5344CB8AC3E}">
        <p14:creationId xmlns:p14="http://schemas.microsoft.com/office/powerpoint/2010/main" val="3190716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C81A320F-D34A-4BB4-9C8B-A4FA0005C41D}" type="datetime1">
              <a:rPr lang="fr-FR" smtClean="0"/>
              <a:t>28/04/2022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892C5C6-1BE3-49AE-A9EF-8E26FF256612}" type="slidenum">
              <a:rPr lang="fr-FR" smtClean="0"/>
              <a:pPr/>
              <a:t>‹N°›</a:t>
            </a:fld>
            <a:endParaRPr lang="fr-FR"/>
          </a:p>
        </p:txBody>
      </p:sp>
    </p:spTree>
    <p:extLst>
      <p:ext uri="{BB962C8B-B14F-4D97-AF65-F5344CB8AC3E}">
        <p14:creationId xmlns:p14="http://schemas.microsoft.com/office/powerpoint/2010/main" val="14616033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7" name="Title 1"/>
          <p:cNvSpPr>
            <a:spLocks noGrp="1"/>
          </p:cNvSpPr>
          <p:nvPr>
            <p:ph type="ctrTitle"/>
          </p:nvPr>
        </p:nvSpPr>
        <p:spPr>
          <a:xfrm>
            <a:off x="534083" y="3720023"/>
            <a:ext cx="5715000" cy="995542"/>
          </a:xfrm>
        </p:spPr>
        <p:txBody>
          <a:bodyPr wrap="none" anchor="t">
            <a:normAutofit/>
          </a:bodyPr>
          <a:lstStyle>
            <a:lvl1pPr algn="l">
              <a:defRPr sz="6000" b="0" spc="-187">
                <a:gradFill flip="none" rotWithShape="1">
                  <a:gsLst>
                    <a:gs pos="32000">
                      <a:schemeClr val="tx1">
                        <a:lumMod val="89000"/>
                      </a:schemeClr>
                    </a:gs>
                    <a:gs pos="0">
                      <a:schemeClr val="bg1">
                        <a:lumMod val="32000"/>
                        <a:lumOff val="68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fr-FR"/>
              <a:t>Modifiez le style du titre</a:t>
            </a:r>
            <a:endParaRPr lang="en-US" dirty="0"/>
          </a:p>
        </p:txBody>
      </p:sp>
      <p:sp>
        <p:nvSpPr>
          <p:cNvPr id="8" name="Subtitle 2"/>
          <p:cNvSpPr>
            <a:spLocks noGrp="1"/>
          </p:cNvSpPr>
          <p:nvPr>
            <p:ph type="subTitle" idx="1"/>
          </p:nvPr>
        </p:nvSpPr>
        <p:spPr>
          <a:xfrm>
            <a:off x="534083" y="3191565"/>
            <a:ext cx="5715000" cy="514852"/>
          </a:xfrm>
        </p:spPr>
        <p:txBody>
          <a:bodyPr anchor="b">
            <a:normAutofit/>
          </a:bodyPr>
          <a:lstStyle>
            <a:lvl1pPr marL="0" indent="0" algn="l">
              <a:buNone/>
              <a:defRPr sz="20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285739" indent="0" algn="ctr">
              <a:buNone/>
              <a:defRPr sz="1250"/>
            </a:lvl2pPr>
            <a:lvl3pPr marL="571477" indent="0" algn="ctr">
              <a:buNone/>
              <a:defRPr sz="1125"/>
            </a:lvl3pPr>
            <a:lvl4pPr marL="857216" indent="0" algn="ctr">
              <a:buNone/>
              <a:defRPr sz="1000"/>
            </a:lvl4pPr>
            <a:lvl5pPr marL="1142954" indent="0" algn="ctr">
              <a:buNone/>
              <a:defRPr sz="1000"/>
            </a:lvl5pPr>
            <a:lvl6pPr marL="1428693" indent="0" algn="ctr">
              <a:buNone/>
              <a:defRPr sz="1000"/>
            </a:lvl6pPr>
            <a:lvl7pPr marL="1714431" indent="0" algn="ctr">
              <a:buNone/>
              <a:defRPr sz="1000"/>
            </a:lvl7pPr>
            <a:lvl8pPr marL="2000170" indent="0" algn="ctr">
              <a:buNone/>
              <a:defRPr sz="1000"/>
            </a:lvl8pPr>
            <a:lvl9pPr marL="2285909" indent="0" algn="ctr">
              <a:buNone/>
              <a:defRPr sz="10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30DF5847-E75C-422D-AED9-6C94147A6379}" type="datetime1">
              <a:rPr lang="fr-FR" smtClean="0"/>
              <a:t>28/04/2022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892C5C6-1BE3-49AE-A9EF-8E26FF256612}" type="slidenum">
              <a:rPr lang="fr-FR" smtClean="0"/>
              <a:pPr/>
              <a:t>‹N°›</a:t>
            </a:fld>
            <a:endParaRPr lang="fr-FR"/>
          </a:p>
        </p:txBody>
      </p:sp>
    </p:spTree>
    <p:extLst>
      <p:ext uri="{BB962C8B-B14F-4D97-AF65-F5344CB8AC3E}">
        <p14:creationId xmlns:p14="http://schemas.microsoft.com/office/powerpoint/2010/main" val="8343374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700000" y="1521354"/>
            <a:ext cx="3140760" cy="362611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3949900" y="1521354"/>
            <a:ext cx="3146225" cy="362611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3101C0F4-EA9E-45EC-9E5D-C3283887380A}" type="datetime1">
              <a:rPr lang="fr-FR" smtClean="0"/>
              <a:t>28/04/2022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E892C5C6-1BE3-49AE-A9EF-8E26FF256612}" type="slidenum">
              <a:rPr lang="fr-FR" smtClean="0"/>
              <a:pPr/>
              <a:t>‹N°›</a:t>
            </a:fld>
            <a:endParaRPr lang="fr-FR"/>
          </a:p>
        </p:txBody>
      </p:sp>
    </p:spTree>
    <p:extLst>
      <p:ext uri="{BB962C8B-B14F-4D97-AF65-F5344CB8AC3E}">
        <p14:creationId xmlns:p14="http://schemas.microsoft.com/office/powerpoint/2010/main" val="19083229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524867" y="304272"/>
            <a:ext cx="6572250" cy="1104636"/>
          </a:xfrm>
        </p:spPr>
        <p:txBody>
          <a:bodyPr/>
          <a:lstStyle/>
          <a:p>
            <a:r>
              <a:rPr lang="fr-FR"/>
              <a:t>Modifiez le style du titre</a:t>
            </a:r>
            <a:endParaRPr lang="en-US" dirty="0"/>
          </a:p>
        </p:txBody>
      </p:sp>
      <p:sp>
        <p:nvSpPr>
          <p:cNvPr id="3" name="Text Placeholder 2"/>
          <p:cNvSpPr>
            <a:spLocks noGrp="1"/>
          </p:cNvSpPr>
          <p:nvPr>
            <p:ph type="body" idx="1"/>
          </p:nvPr>
        </p:nvSpPr>
        <p:spPr>
          <a:xfrm>
            <a:off x="700000" y="1400969"/>
            <a:ext cx="3140760" cy="686593"/>
          </a:xfrm>
        </p:spPr>
        <p:txBody>
          <a:bodyPr anchor="b">
            <a:normAutofit/>
          </a:bodyPr>
          <a:lstStyle>
            <a:lvl1pPr marL="0" indent="0">
              <a:buNone/>
              <a:defRPr sz="1667"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285739" indent="0">
              <a:buNone/>
              <a:defRPr sz="1250" b="1"/>
            </a:lvl2pPr>
            <a:lvl3pPr marL="571477" indent="0">
              <a:buNone/>
              <a:defRPr sz="1125" b="1"/>
            </a:lvl3pPr>
            <a:lvl4pPr marL="857216" indent="0">
              <a:buNone/>
              <a:defRPr sz="1000" b="1"/>
            </a:lvl4pPr>
            <a:lvl5pPr marL="1142954" indent="0">
              <a:buNone/>
              <a:defRPr sz="1000" b="1"/>
            </a:lvl5pPr>
            <a:lvl6pPr marL="1428693" indent="0">
              <a:buNone/>
              <a:defRPr sz="1000" b="1"/>
            </a:lvl6pPr>
            <a:lvl7pPr marL="1714431" indent="0">
              <a:buNone/>
              <a:defRPr sz="1000" b="1"/>
            </a:lvl7pPr>
            <a:lvl8pPr marL="2000170" indent="0">
              <a:buNone/>
              <a:defRPr sz="1000" b="1"/>
            </a:lvl8pPr>
            <a:lvl9pPr marL="2285909" indent="0">
              <a:buNone/>
              <a:defRPr sz="1000" b="1"/>
            </a:lvl9pPr>
          </a:lstStyle>
          <a:p>
            <a:pPr lvl="0"/>
            <a:r>
              <a:rPr lang="fr-FR"/>
              <a:t>Cliquez pour modifier les styles du texte du masque</a:t>
            </a:r>
          </a:p>
        </p:txBody>
      </p:sp>
      <p:sp>
        <p:nvSpPr>
          <p:cNvPr id="4" name="Content Placeholder 3"/>
          <p:cNvSpPr>
            <a:spLocks noGrp="1"/>
          </p:cNvSpPr>
          <p:nvPr>
            <p:ph sz="half" idx="2"/>
          </p:nvPr>
        </p:nvSpPr>
        <p:spPr>
          <a:xfrm>
            <a:off x="700000" y="2087563"/>
            <a:ext cx="3140760" cy="307049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3949900" y="1400969"/>
            <a:ext cx="3147218" cy="686593"/>
          </a:xfrm>
        </p:spPr>
        <p:txBody>
          <a:bodyPr vert="horz" lIns="91440" tIns="45720" rIns="91440" bIns="45720" rtlCol="0" anchor="b">
            <a:normAutofit/>
          </a:bodyPr>
          <a:lstStyle>
            <a:lvl1pPr>
              <a:buNone/>
              <a:defRPr lang="en-US" sz="1667"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fr-FR"/>
              <a:t>Cliquez pour modifier les styles du texte du masque</a:t>
            </a:r>
          </a:p>
        </p:txBody>
      </p:sp>
      <p:sp>
        <p:nvSpPr>
          <p:cNvPr id="6" name="Content Placeholder 5"/>
          <p:cNvSpPr>
            <a:spLocks noGrp="1"/>
          </p:cNvSpPr>
          <p:nvPr>
            <p:ph sz="quarter" idx="4"/>
          </p:nvPr>
        </p:nvSpPr>
        <p:spPr>
          <a:xfrm>
            <a:off x="3949900" y="2087563"/>
            <a:ext cx="3147218" cy="307049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3C00E6E5-7578-4FE2-A093-07FEBB57998D}" type="datetime1">
              <a:rPr lang="fr-FR" smtClean="0"/>
              <a:t>28/04/2022</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E892C5C6-1BE3-49AE-A9EF-8E26FF256612}" type="slidenum">
              <a:rPr lang="fr-FR" smtClean="0"/>
              <a:pPr/>
              <a:t>‹N°›</a:t>
            </a:fld>
            <a:endParaRPr lang="fr-FR"/>
          </a:p>
        </p:txBody>
      </p:sp>
    </p:spTree>
    <p:extLst>
      <p:ext uri="{BB962C8B-B14F-4D97-AF65-F5344CB8AC3E}">
        <p14:creationId xmlns:p14="http://schemas.microsoft.com/office/powerpoint/2010/main" val="36052204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893E147B-8D9B-42A4-9ADA-234167237622}" type="datetime1">
              <a:rPr lang="fr-FR" smtClean="0"/>
              <a:t>28/04/2022</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E892C5C6-1BE3-49AE-A9EF-8E26FF256612}" type="slidenum">
              <a:rPr lang="fr-FR" smtClean="0"/>
              <a:pPr/>
              <a:t>‹N°›</a:t>
            </a:fld>
            <a:endParaRPr lang="fr-FR"/>
          </a:p>
        </p:txBody>
      </p:sp>
    </p:spTree>
    <p:extLst>
      <p:ext uri="{BB962C8B-B14F-4D97-AF65-F5344CB8AC3E}">
        <p14:creationId xmlns:p14="http://schemas.microsoft.com/office/powerpoint/2010/main" val="1090297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74F71E-20C0-48C3-B312-73AA86E97C25}" type="datetime1">
              <a:rPr lang="fr-FR" smtClean="0"/>
              <a:t>28/04/2022</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E892C5C6-1BE3-49AE-A9EF-8E26FF256612}" type="slidenum">
              <a:rPr lang="fr-FR" smtClean="0"/>
              <a:pPr/>
              <a:t>‹N°›</a:t>
            </a:fld>
            <a:endParaRPr lang="fr-FR"/>
          </a:p>
        </p:txBody>
      </p:sp>
    </p:spTree>
    <p:extLst>
      <p:ext uri="{BB962C8B-B14F-4D97-AF65-F5344CB8AC3E}">
        <p14:creationId xmlns:p14="http://schemas.microsoft.com/office/powerpoint/2010/main" val="10621410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24868" y="381000"/>
            <a:ext cx="2457648" cy="1333500"/>
          </a:xfrm>
        </p:spPr>
        <p:txBody>
          <a:bodyPr anchor="b"/>
          <a:lstStyle>
            <a:lvl1pPr>
              <a:defRPr sz="2000"/>
            </a:lvl1pPr>
          </a:lstStyle>
          <a:p>
            <a:r>
              <a:rPr lang="fr-FR"/>
              <a:t>Modifiez le style du titre</a:t>
            </a:r>
            <a:endParaRPr lang="en-US" dirty="0"/>
          </a:p>
        </p:txBody>
      </p:sp>
      <p:sp>
        <p:nvSpPr>
          <p:cNvPr id="3" name="Content Placeholder 2"/>
          <p:cNvSpPr>
            <a:spLocks noGrp="1"/>
          </p:cNvSpPr>
          <p:nvPr>
            <p:ph idx="1"/>
          </p:nvPr>
        </p:nvSpPr>
        <p:spPr>
          <a:xfrm>
            <a:off x="3239493" y="822856"/>
            <a:ext cx="3857625" cy="4061354"/>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700000" y="1714500"/>
            <a:ext cx="2282516" cy="3176323"/>
          </a:xfrm>
        </p:spPr>
        <p:txBody>
          <a:bodyPr>
            <a:normAutofit/>
          </a:bodyPr>
          <a:lstStyle>
            <a:lvl1pPr marL="0" indent="0">
              <a:buNone/>
              <a:defRPr sz="1167">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285739" indent="0">
              <a:buNone/>
              <a:defRPr sz="875"/>
            </a:lvl2pPr>
            <a:lvl3pPr marL="571477" indent="0">
              <a:buNone/>
              <a:defRPr sz="750"/>
            </a:lvl3pPr>
            <a:lvl4pPr marL="857216" indent="0">
              <a:buNone/>
              <a:defRPr sz="625"/>
            </a:lvl4pPr>
            <a:lvl5pPr marL="1142954" indent="0">
              <a:buNone/>
              <a:defRPr sz="625"/>
            </a:lvl5pPr>
            <a:lvl6pPr marL="1428693" indent="0">
              <a:buNone/>
              <a:defRPr sz="625"/>
            </a:lvl6pPr>
            <a:lvl7pPr marL="1714431" indent="0">
              <a:buNone/>
              <a:defRPr sz="625"/>
            </a:lvl7pPr>
            <a:lvl8pPr marL="2000170" indent="0">
              <a:buNone/>
              <a:defRPr sz="625"/>
            </a:lvl8pPr>
            <a:lvl9pPr marL="2285909" indent="0">
              <a:buNone/>
              <a:defRPr sz="625"/>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F19DF6C6-7B9F-46B1-93EC-7503C8D4885E}" type="datetime1">
              <a:rPr lang="fr-FR" smtClean="0"/>
              <a:t>28/04/2022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E892C5C6-1BE3-49AE-A9EF-8E26FF256612}" type="slidenum">
              <a:rPr lang="fr-FR" smtClean="0"/>
              <a:pPr/>
              <a:t>‹N°›</a:t>
            </a:fld>
            <a:endParaRPr lang="fr-FR"/>
          </a:p>
        </p:txBody>
      </p:sp>
    </p:spTree>
    <p:extLst>
      <p:ext uri="{BB962C8B-B14F-4D97-AF65-F5344CB8AC3E}">
        <p14:creationId xmlns:p14="http://schemas.microsoft.com/office/powerpoint/2010/main" val="13364286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24868" y="381000"/>
            <a:ext cx="2457648" cy="1333500"/>
          </a:xfrm>
        </p:spPr>
        <p:txBody>
          <a:bodyPr anchor="b"/>
          <a:lstStyle>
            <a:lvl1pPr>
              <a:defRPr sz="2000"/>
            </a:lvl1pPr>
          </a:lstStyle>
          <a:p>
            <a:r>
              <a:rPr lang="fr-FR"/>
              <a:t>Modifiez le style du titre</a:t>
            </a:r>
            <a:endParaRPr lang="en-US" dirty="0"/>
          </a:p>
        </p:txBody>
      </p:sp>
      <p:sp>
        <p:nvSpPr>
          <p:cNvPr id="3" name="Picture Placeholder 2"/>
          <p:cNvSpPr>
            <a:spLocks noGrp="1" noChangeAspect="1"/>
          </p:cNvSpPr>
          <p:nvPr>
            <p:ph type="pic" idx="1"/>
          </p:nvPr>
        </p:nvSpPr>
        <p:spPr>
          <a:xfrm>
            <a:off x="3239493" y="822856"/>
            <a:ext cx="3857625" cy="4061354"/>
          </a:xfrm>
        </p:spPr>
        <p:txBody>
          <a:bodyPr anchor="t"/>
          <a:lstStyle>
            <a:lvl1pPr marL="0" indent="0">
              <a:buNone/>
              <a:defRPr sz="2000"/>
            </a:lvl1pPr>
            <a:lvl2pPr marL="285739" indent="0">
              <a:buNone/>
              <a:defRPr sz="1750"/>
            </a:lvl2pPr>
            <a:lvl3pPr marL="571477" indent="0">
              <a:buNone/>
              <a:defRPr sz="1500"/>
            </a:lvl3pPr>
            <a:lvl4pPr marL="857216" indent="0">
              <a:buNone/>
              <a:defRPr sz="1250"/>
            </a:lvl4pPr>
            <a:lvl5pPr marL="1142954" indent="0">
              <a:buNone/>
              <a:defRPr sz="1250"/>
            </a:lvl5pPr>
            <a:lvl6pPr marL="1428693" indent="0">
              <a:buNone/>
              <a:defRPr sz="1250"/>
            </a:lvl6pPr>
            <a:lvl7pPr marL="1714431" indent="0">
              <a:buNone/>
              <a:defRPr sz="1250"/>
            </a:lvl7pPr>
            <a:lvl8pPr marL="2000170" indent="0">
              <a:buNone/>
              <a:defRPr sz="1250"/>
            </a:lvl8pPr>
            <a:lvl9pPr marL="2285909" indent="0">
              <a:buNone/>
              <a:defRPr sz="1250"/>
            </a:lvl9pPr>
          </a:lstStyle>
          <a:p>
            <a:r>
              <a:rPr lang="fr-FR"/>
              <a:t>Cliquez sur l'icône pour ajouter une image</a:t>
            </a:r>
            <a:endParaRPr lang="en-US" dirty="0"/>
          </a:p>
        </p:txBody>
      </p:sp>
      <p:sp>
        <p:nvSpPr>
          <p:cNvPr id="4" name="Text Placeholder 3"/>
          <p:cNvSpPr>
            <a:spLocks noGrp="1"/>
          </p:cNvSpPr>
          <p:nvPr>
            <p:ph type="body" sz="half" idx="2"/>
          </p:nvPr>
        </p:nvSpPr>
        <p:spPr>
          <a:xfrm>
            <a:off x="700000" y="1714500"/>
            <a:ext cx="2282516" cy="3176323"/>
          </a:xfrm>
        </p:spPr>
        <p:txBody>
          <a:bodyPr>
            <a:normAutofit/>
          </a:bodyPr>
          <a:lstStyle>
            <a:lvl1pPr marL="0" indent="0">
              <a:buNone/>
              <a:defRPr sz="1167">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285739" indent="0">
              <a:buNone/>
              <a:defRPr sz="875"/>
            </a:lvl2pPr>
            <a:lvl3pPr marL="571477" indent="0">
              <a:buNone/>
              <a:defRPr sz="750"/>
            </a:lvl3pPr>
            <a:lvl4pPr marL="857216" indent="0">
              <a:buNone/>
              <a:defRPr sz="625"/>
            </a:lvl4pPr>
            <a:lvl5pPr marL="1142954" indent="0">
              <a:buNone/>
              <a:defRPr sz="625"/>
            </a:lvl5pPr>
            <a:lvl6pPr marL="1428693" indent="0">
              <a:buNone/>
              <a:defRPr sz="625"/>
            </a:lvl6pPr>
            <a:lvl7pPr marL="1714431" indent="0">
              <a:buNone/>
              <a:defRPr sz="625"/>
            </a:lvl7pPr>
            <a:lvl8pPr marL="2000170" indent="0">
              <a:buNone/>
              <a:defRPr sz="625"/>
            </a:lvl8pPr>
            <a:lvl9pPr marL="2285909" indent="0">
              <a:buNone/>
              <a:defRPr sz="625"/>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DFF96C94-A53B-4513-8150-BE118707918B}" type="datetime1">
              <a:rPr lang="fr-FR" smtClean="0"/>
              <a:t>28/04/2022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E892C5C6-1BE3-49AE-A9EF-8E26FF256612}" type="slidenum">
              <a:rPr lang="fr-FR" smtClean="0"/>
              <a:pPr/>
              <a:t>‹N°›</a:t>
            </a:fld>
            <a:endParaRPr lang="fr-FR"/>
          </a:p>
        </p:txBody>
      </p:sp>
    </p:spTree>
    <p:extLst>
      <p:ext uri="{BB962C8B-B14F-4D97-AF65-F5344CB8AC3E}">
        <p14:creationId xmlns:p14="http://schemas.microsoft.com/office/powerpoint/2010/main" val="40209766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23875" y="304272"/>
            <a:ext cx="6572250" cy="1104636"/>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700000" y="1521354"/>
            <a:ext cx="6396125" cy="3626115"/>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523875" y="5296960"/>
            <a:ext cx="1714500" cy="304271"/>
          </a:xfrm>
          <a:prstGeom prst="rect">
            <a:avLst/>
          </a:prstGeom>
        </p:spPr>
        <p:txBody>
          <a:bodyPr vert="horz" lIns="91440" tIns="45720" rIns="91440" bIns="45720" rtlCol="0" anchor="ctr"/>
          <a:lstStyle>
            <a:lvl1pPr algn="l">
              <a:defRPr sz="75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98D057A9-815E-42B9-8DB5-6A573CCDBF56}" type="datetime1">
              <a:rPr lang="fr-FR" smtClean="0"/>
              <a:t>28/04/2022</a:t>
            </a:fld>
            <a:endParaRPr lang="fr-FR"/>
          </a:p>
        </p:txBody>
      </p:sp>
      <p:sp>
        <p:nvSpPr>
          <p:cNvPr id="5" name="Footer Placeholder 4"/>
          <p:cNvSpPr>
            <a:spLocks noGrp="1"/>
          </p:cNvSpPr>
          <p:nvPr>
            <p:ph type="ftr" sz="quarter" idx="3"/>
          </p:nvPr>
        </p:nvSpPr>
        <p:spPr>
          <a:xfrm>
            <a:off x="2524125" y="5296960"/>
            <a:ext cx="2571750" cy="304271"/>
          </a:xfrm>
          <a:prstGeom prst="rect">
            <a:avLst/>
          </a:prstGeom>
        </p:spPr>
        <p:txBody>
          <a:bodyPr vert="horz" lIns="91440" tIns="45720" rIns="91440" bIns="45720" rtlCol="0" anchor="ctr"/>
          <a:lstStyle>
            <a:lvl1pPr algn="ctr">
              <a:defRPr sz="75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fr-FR"/>
          </a:p>
        </p:txBody>
      </p:sp>
      <p:sp>
        <p:nvSpPr>
          <p:cNvPr id="6" name="Slide Number Placeholder 5"/>
          <p:cNvSpPr>
            <a:spLocks noGrp="1"/>
          </p:cNvSpPr>
          <p:nvPr>
            <p:ph type="sldNum" sz="quarter" idx="4"/>
          </p:nvPr>
        </p:nvSpPr>
        <p:spPr>
          <a:xfrm>
            <a:off x="5381625" y="5296960"/>
            <a:ext cx="1714500" cy="304271"/>
          </a:xfrm>
          <a:prstGeom prst="rect">
            <a:avLst/>
          </a:prstGeom>
        </p:spPr>
        <p:txBody>
          <a:bodyPr vert="horz" lIns="91440" tIns="45720" rIns="91440" bIns="45720" rtlCol="0" anchor="ctr"/>
          <a:lstStyle>
            <a:lvl1pPr algn="r">
              <a:defRPr sz="75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E892C5C6-1BE3-49AE-A9EF-8E26FF256612}" type="slidenum">
              <a:rPr lang="fr-FR" smtClean="0"/>
              <a:pPr/>
              <a:t>‹N°›</a:t>
            </a:fld>
            <a:endParaRPr lang="fr-FR"/>
          </a:p>
        </p:txBody>
      </p:sp>
    </p:spTree>
    <p:extLst>
      <p:ext uri="{BB962C8B-B14F-4D97-AF65-F5344CB8AC3E}">
        <p14:creationId xmlns:p14="http://schemas.microsoft.com/office/powerpoint/2010/main" val="4238153808"/>
      </p:ext>
    </p:extLst>
  </p:cSld>
  <p:clrMap bg1="dk1" tx1="lt1" bg2="dk2" tx2="lt2" accent1="accent1" accent2="accent2" accent3="accent3" accent4="accent4" accent5="accent5" accent6="accent6" hlink="hlink" folHlink="folHlink"/>
  <p:sldLayoutIdLst>
    <p:sldLayoutId id="2147484045" r:id="rId1"/>
    <p:sldLayoutId id="2147484046" r:id="rId2"/>
    <p:sldLayoutId id="2147484047" r:id="rId3"/>
    <p:sldLayoutId id="2147484048" r:id="rId4"/>
    <p:sldLayoutId id="2147484049" r:id="rId5"/>
    <p:sldLayoutId id="2147484050" r:id="rId6"/>
    <p:sldLayoutId id="2147484051" r:id="rId7"/>
    <p:sldLayoutId id="2147484052" r:id="rId8"/>
    <p:sldLayoutId id="2147484053" r:id="rId9"/>
    <p:sldLayoutId id="2147484054" r:id="rId10"/>
    <p:sldLayoutId id="2147484055" r:id="rId11"/>
    <p:sldLayoutId id="2147484056" r:id="rId12"/>
    <p:sldLayoutId id="2147484057" r:id="rId13"/>
    <p:sldLayoutId id="2147484058" r:id="rId14"/>
    <p:sldLayoutId id="2147484059" r:id="rId15"/>
    <p:sldLayoutId id="2147484060" r:id="rId16"/>
    <p:sldLayoutId id="2147484061" r:id="rId17"/>
  </p:sldLayoutIdLst>
  <p:hf sldNum="0" hdr="0" dt="0"/>
  <p:txStyles>
    <p:titleStyle>
      <a:lvl1pPr algn="l" defTabSz="571477" rtl="0" eaLnBrk="1" latinLnBrk="0" hangingPunct="1">
        <a:lnSpc>
          <a:spcPct val="90000"/>
        </a:lnSpc>
        <a:spcBef>
          <a:spcPct val="0"/>
        </a:spcBef>
        <a:buNone/>
        <a:defRPr sz="3667"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p:titleStyle>
    <p:bodyStyle>
      <a:lvl1pPr marL="142869" indent="-142869" algn="l" defTabSz="571477" rtl="0" eaLnBrk="1" latinLnBrk="0" hangingPunct="1">
        <a:lnSpc>
          <a:spcPct val="90000"/>
        </a:lnSpc>
        <a:spcBef>
          <a:spcPts val="625"/>
        </a:spcBef>
        <a:buFont typeface="Arial" panose="020B0604020202020204" pitchFamily="34" charset="0"/>
        <a:buChar char="•"/>
        <a:defRPr sz="20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1pPr>
      <a:lvl2pPr marL="428608" indent="-142869" algn="l" defTabSz="571477" rtl="0" eaLnBrk="1" latinLnBrk="0" hangingPunct="1">
        <a:lnSpc>
          <a:spcPct val="90000"/>
        </a:lnSpc>
        <a:spcBef>
          <a:spcPts val="312"/>
        </a:spcBef>
        <a:buFont typeface="Arial" panose="020B0604020202020204" pitchFamily="34" charset="0"/>
        <a:buChar char="•"/>
        <a:defRPr sz="1667"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2pPr>
      <a:lvl3pPr marL="714346" indent="-142869" algn="l" defTabSz="571477" rtl="0" eaLnBrk="1" latinLnBrk="0" hangingPunct="1">
        <a:lnSpc>
          <a:spcPct val="90000"/>
        </a:lnSpc>
        <a:spcBef>
          <a:spcPts val="312"/>
        </a:spcBef>
        <a:buFont typeface="Arial" panose="020B0604020202020204" pitchFamily="34" charset="0"/>
        <a:buChar char="•"/>
        <a:defRPr sz="1333"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3pPr>
      <a:lvl4pPr marL="1000085" indent="-142869" algn="l" defTabSz="571477" rtl="0" eaLnBrk="1" latinLnBrk="0" hangingPunct="1">
        <a:lnSpc>
          <a:spcPct val="90000"/>
        </a:lnSpc>
        <a:spcBef>
          <a:spcPts val="312"/>
        </a:spcBef>
        <a:buFont typeface="Arial" panose="020B0604020202020204" pitchFamily="34" charset="0"/>
        <a:buChar char="•"/>
        <a:defRPr sz="1167"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4pPr>
      <a:lvl5pPr marL="1285824" indent="-142869" algn="l" defTabSz="571477" rtl="0" eaLnBrk="1" latinLnBrk="0" hangingPunct="1">
        <a:lnSpc>
          <a:spcPct val="90000"/>
        </a:lnSpc>
        <a:spcBef>
          <a:spcPts val="312"/>
        </a:spcBef>
        <a:buFont typeface="Arial" panose="020B0604020202020204" pitchFamily="34" charset="0"/>
        <a:buChar char="•"/>
        <a:defRPr sz="1167"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5pPr>
      <a:lvl6pPr marL="1571562" indent="-142869" algn="l" defTabSz="571477" rtl="0" eaLnBrk="1" latinLnBrk="0" hangingPunct="1">
        <a:lnSpc>
          <a:spcPct val="90000"/>
        </a:lnSpc>
        <a:spcBef>
          <a:spcPts val="312"/>
        </a:spcBef>
        <a:buFont typeface="Arial" panose="020B0604020202020204" pitchFamily="34" charset="0"/>
        <a:buChar char="•"/>
        <a:defRPr sz="1125" kern="1200">
          <a:solidFill>
            <a:schemeClr val="tx1"/>
          </a:solidFill>
          <a:latin typeface="+mn-lt"/>
          <a:ea typeface="+mn-ea"/>
          <a:cs typeface="+mn-cs"/>
        </a:defRPr>
      </a:lvl6pPr>
      <a:lvl7pPr marL="1857301" indent="-142869" algn="l" defTabSz="571477" rtl="0" eaLnBrk="1" latinLnBrk="0" hangingPunct="1">
        <a:lnSpc>
          <a:spcPct val="90000"/>
        </a:lnSpc>
        <a:spcBef>
          <a:spcPts val="312"/>
        </a:spcBef>
        <a:buFont typeface="Arial" panose="020B0604020202020204" pitchFamily="34" charset="0"/>
        <a:buChar char="•"/>
        <a:defRPr sz="1125" kern="1200">
          <a:solidFill>
            <a:schemeClr val="tx1"/>
          </a:solidFill>
          <a:latin typeface="+mn-lt"/>
          <a:ea typeface="+mn-ea"/>
          <a:cs typeface="+mn-cs"/>
        </a:defRPr>
      </a:lvl7pPr>
      <a:lvl8pPr marL="2143039" indent="-142869" algn="l" defTabSz="571477" rtl="0" eaLnBrk="1" latinLnBrk="0" hangingPunct="1">
        <a:lnSpc>
          <a:spcPct val="90000"/>
        </a:lnSpc>
        <a:spcBef>
          <a:spcPts val="312"/>
        </a:spcBef>
        <a:buFont typeface="Arial" panose="020B0604020202020204" pitchFamily="34" charset="0"/>
        <a:buChar char="•"/>
        <a:defRPr sz="1125" kern="1200">
          <a:solidFill>
            <a:schemeClr val="tx1"/>
          </a:solidFill>
          <a:latin typeface="+mn-lt"/>
          <a:ea typeface="+mn-ea"/>
          <a:cs typeface="+mn-cs"/>
        </a:defRPr>
      </a:lvl8pPr>
      <a:lvl9pPr marL="2428778" indent="-142869" algn="l" defTabSz="571477" rtl="0" eaLnBrk="1" latinLnBrk="0" hangingPunct="1">
        <a:lnSpc>
          <a:spcPct val="90000"/>
        </a:lnSpc>
        <a:spcBef>
          <a:spcPts val="312"/>
        </a:spcBef>
        <a:buFont typeface="Arial" panose="020B0604020202020204" pitchFamily="34" charset="0"/>
        <a:buChar char="•"/>
        <a:defRPr sz="1125" kern="1200">
          <a:solidFill>
            <a:schemeClr val="tx1"/>
          </a:solidFill>
          <a:latin typeface="+mn-lt"/>
          <a:ea typeface="+mn-ea"/>
          <a:cs typeface="+mn-cs"/>
        </a:defRPr>
      </a:lvl9pPr>
    </p:bodyStyle>
    <p:otherStyle>
      <a:defPPr>
        <a:defRPr lang="en-US"/>
      </a:defPPr>
      <a:lvl1pPr marL="0" algn="l" defTabSz="571477" rtl="0" eaLnBrk="1" latinLnBrk="0" hangingPunct="1">
        <a:defRPr sz="1125" kern="1200">
          <a:solidFill>
            <a:schemeClr val="tx1"/>
          </a:solidFill>
          <a:latin typeface="+mn-lt"/>
          <a:ea typeface="+mn-ea"/>
          <a:cs typeface="+mn-cs"/>
        </a:defRPr>
      </a:lvl1pPr>
      <a:lvl2pPr marL="285739" algn="l" defTabSz="571477" rtl="0" eaLnBrk="1" latinLnBrk="0" hangingPunct="1">
        <a:defRPr sz="1125" kern="1200">
          <a:solidFill>
            <a:schemeClr val="tx1"/>
          </a:solidFill>
          <a:latin typeface="+mn-lt"/>
          <a:ea typeface="+mn-ea"/>
          <a:cs typeface="+mn-cs"/>
        </a:defRPr>
      </a:lvl2pPr>
      <a:lvl3pPr marL="571477" algn="l" defTabSz="571477" rtl="0" eaLnBrk="1" latinLnBrk="0" hangingPunct="1">
        <a:defRPr sz="1125" kern="1200">
          <a:solidFill>
            <a:schemeClr val="tx1"/>
          </a:solidFill>
          <a:latin typeface="+mn-lt"/>
          <a:ea typeface="+mn-ea"/>
          <a:cs typeface="+mn-cs"/>
        </a:defRPr>
      </a:lvl3pPr>
      <a:lvl4pPr marL="857216" algn="l" defTabSz="571477" rtl="0" eaLnBrk="1" latinLnBrk="0" hangingPunct="1">
        <a:defRPr sz="1125" kern="1200">
          <a:solidFill>
            <a:schemeClr val="tx1"/>
          </a:solidFill>
          <a:latin typeface="+mn-lt"/>
          <a:ea typeface="+mn-ea"/>
          <a:cs typeface="+mn-cs"/>
        </a:defRPr>
      </a:lvl4pPr>
      <a:lvl5pPr marL="1142954" algn="l" defTabSz="571477" rtl="0" eaLnBrk="1" latinLnBrk="0" hangingPunct="1">
        <a:defRPr sz="1125" kern="1200">
          <a:solidFill>
            <a:schemeClr val="tx1"/>
          </a:solidFill>
          <a:latin typeface="+mn-lt"/>
          <a:ea typeface="+mn-ea"/>
          <a:cs typeface="+mn-cs"/>
        </a:defRPr>
      </a:lvl5pPr>
      <a:lvl6pPr marL="1428693" algn="l" defTabSz="571477" rtl="0" eaLnBrk="1" latinLnBrk="0" hangingPunct="1">
        <a:defRPr sz="1125" kern="1200">
          <a:solidFill>
            <a:schemeClr val="tx1"/>
          </a:solidFill>
          <a:latin typeface="+mn-lt"/>
          <a:ea typeface="+mn-ea"/>
          <a:cs typeface="+mn-cs"/>
        </a:defRPr>
      </a:lvl6pPr>
      <a:lvl7pPr marL="1714431" algn="l" defTabSz="571477" rtl="0" eaLnBrk="1" latinLnBrk="0" hangingPunct="1">
        <a:defRPr sz="1125" kern="1200">
          <a:solidFill>
            <a:schemeClr val="tx1"/>
          </a:solidFill>
          <a:latin typeface="+mn-lt"/>
          <a:ea typeface="+mn-ea"/>
          <a:cs typeface="+mn-cs"/>
        </a:defRPr>
      </a:lvl7pPr>
      <a:lvl8pPr marL="2000170" algn="l" defTabSz="571477" rtl="0" eaLnBrk="1" latinLnBrk="0" hangingPunct="1">
        <a:defRPr sz="1125" kern="1200">
          <a:solidFill>
            <a:schemeClr val="tx1"/>
          </a:solidFill>
          <a:latin typeface="+mn-lt"/>
          <a:ea typeface="+mn-ea"/>
          <a:cs typeface="+mn-cs"/>
        </a:defRPr>
      </a:lvl8pPr>
      <a:lvl9pPr marL="2285909" algn="l" defTabSz="571477" rtl="0" eaLnBrk="1" latinLnBrk="0" hangingPunct="1">
        <a:defRPr sz="112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histographie.net/4e/theme-3-histoire/"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slide" Target="slide10.xml"/></Relationships>
</file>

<file path=ppt/slides/_rels/slide10.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slide" Target="slide5.xml"/><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1.xml.rels><?xml version="1.0" encoding="UTF-8" standalone="yes"?>
<Relationships xmlns="http://schemas.openxmlformats.org/package/2006/relationships"><Relationship Id="rId13" Type="http://schemas.microsoft.com/office/2007/relationships/diagramDrawing" Target="../diagrams/drawing3.xml"/><Relationship Id="rId18" Type="http://schemas.openxmlformats.org/officeDocument/2006/relationships/hyperlink" Target="https://fr.wikipedia.org/wiki/Arthur_Arnould" TargetMode="External"/><Relationship Id="rId26" Type="http://schemas.openxmlformats.org/officeDocument/2006/relationships/hyperlink" Target="https://fr.wikipedia.org/wiki/%C3%89mile_Eudes" TargetMode="External"/><Relationship Id="rId3" Type="http://schemas.openxmlformats.org/officeDocument/2006/relationships/slide" Target="slide5.xml"/><Relationship Id="rId21" Type="http://schemas.openxmlformats.org/officeDocument/2006/relationships/hyperlink" Target="https://fr.wikipedia.org/wiki/Jules-Henri-Marius_Bergeret" TargetMode="External"/><Relationship Id="rId34" Type="http://schemas.openxmlformats.org/officeDocument/2006/relationships/hyperlink" Target="https://fr.wikipedia.org/wiki/Pierre_Denis_(1828-1907)" TargetMode="External"/><Relationship Id="rId7" Type="http://schemas.openxmlformats.org/officeDocument/2006/relationships/diagramColors" Target="../diagrams/colors2.xml"/><Relationship Id="rId12" Type="http://schemas.openxmlformats.org/officeDocument/2006/relationships/diagramColors" Target="../diagrams/colors3.xml"/><Relationship Id="rId17" Type="http://schemas.openxmlformats.org/officeDocument/2006/relationships/hyperlink" Target="https://fr.wikipedia.org/wiki/Paschal_Grousset" TargetMode="External"/><Relationship Id="rId25" Type="http://schemas.openxmlformats.org/officeDocument/2006/relationships/hyperlink" Target="https://fr.wikipedia.org/wiki/Jean-Baptiste_Chardon_(r%C3%A9volutionnaire)" TargetMode="External"/><Relationship Id="rId33" Type="http://schemas.openxmlformats.org/officeDocument/2006/relationships/hyperlink" Target="https://fr.wikipedia.org/wiki/Pierre-Joseph_Proudhon" TargetMode="External"/><Relationship Id="rId2" Type="http://schemas.openxmlformats.org/officeDocument/2006/relationships/notesSlide" Target="../notesSlides/notesSlide2.xml"/><Relationship Id="rId16" Type="http://schemas.openxmlformats.org/officeDocument/2006/relationships/hyperlink" Target="https://fr.wikipedia.org/wiki/Charles_Ferdinand_Gambon" TargetMode="External"/><Relationship Id="rId20" Type="http://schemas.openxmlformats.org/officeDocument/2006/relationships/hyperlink" Target="https://fr.wikipedia.org/wiki/Victor_Cl%C3%A9ment" TargetMode="External"/><Relationship Id="rId29" Type="http://schemas.openxmlformats.org/officeDocument/2006/relationships/hyperlink" Target="https://fr.wikipedia.org/wiki/Gabriel_Ranvier" TargetMode="External"/><Relationship Id="rId1" Type="http://schemas.openxmlformats.org/officeDocument/2006/relationships/slideLayout" Target="../slideLayouts/slideLayout2.xml"/><Relationship Id="rId6" Type="http://schemas.openxmlformats.org/officeDocument/2006/relationships/diagramQuickStyle" Target="../diagrams/quickStyle2.xml"/><Relationship Id="rId11" Type="http://schemas.openxmlformats.org/officeDocument/2006/relationships/diagramQuickStyle" Target="../diagrams/quickStyle3.xml"/><Relationship Id="rId24" Type="http://schemas.openxmlformats.org/officeDocument/2006/relationships/hyperlink" Target="https://fr.wikipedia.org/wiki/%C3%89douard_Moreau_de_Beauvi%C3%A8re" TargetMode="External"/><Relationship Id="rId32" Type="http://schemas.openxmlformats.org/officeDocument/2006/relationships/hyperlink" Target="https://fr.wikipedia.org/wiki/Eug%C3%A8ne_Varlin" TargetMode="External"/><Relationship Id="rId5" Type="http://schemas.openxmlformats.org/officeDocument/2006/relationships/diagramLayout" Target="../diagrams/layout2.xml"/><Relationship Id="rId15" Type="http://schemas.openxmlformats.org/officeDocument/2006/relationships/hyperlink" Target="https://fr.wikipedia.org/wiki/F%C3%A9lix_Pyat" TargetMode="External"/><Relationship Id="rId23" Type="http://schemas.openxmlformats.org/officeDocument/2006/relationships/hyperlink" Target="https://fr.wikipedia.org/wiki/Eug%C3%A8ne_Protot" TargetMode="External"/><Relationship Id="rId28" Type="http://schemas.openxmlformats.org/officeDocument/2006/relationships/hyperlink" Target="https://fr.wikipedia.org/wiki/Raoul_Rigault" TargetMode="External"/><Relationship Id="rId36" Type="http://schemas.openxmlformats.org/officeDocument/2006/relationships/hyperlink" Target="https://fr.wikipedia.org/wiki/Gustave_Courbet" TargetMode="External"/><Relationship Id="rId10" Type="http://schemas.openxmlformats.org/officeDocument/2006/relationships/diagramLayout" Target="../diagrams/layout3.xml"/><Relationship Id="rId19" Type="http://schemas.openxmlformats.org/officeDocument/2006/relationships/hyperlink" Target="https://fr.wikipedia.org/wiki/Charles_Amouroux" TargetMode="External"/><Relationship Id="rId31" Type="http://schemas.openxmlformats.org/officeDocument/2006/relationships/hyperlink" Target="https://fr.wikipedia.org/wiki/Beno%C3%AEt_Malon" TargetMode="External"/><Relationship Id="rId4" Type="http://schemas.openxmlformats.org/officeDocument/2006/relationships/diagramData" Target="../diagrams/data2.xml"/><Relationship Id="rId9" Type="http://schemas.openxmlformats.org/officeDocument/2006/relationships/diagramData" Target="../diagrams/data3.xml"/><Relationship Id="rId14" Type="http://schemas.openxmlformats.org/officeDocument/2006/relationships/hyperlink" Target="https://fr.wikipedia.org/wiki/Charles_Delescluze" TargetMode="External"/><Relationship Id="rId22" Type="http://schemas.openxmlformats.org/officeDocument/2006/relationships/hyperlink" Target="https://fr.wikipedia.org/wiki/Louis_Auguste_Blanqui" TargetMode="External"/><Relationship Id="rId27" Type="http://schemas.openxmlformats.org/officeDocument/2006/relationships/hyperlink" Target="https://fr.wikipedia.org/wiki/Th%C3%A9ophile_Ferr%C3%A9" TargetMode="External"/><Relationship Id="rId30" Type="http://schemas.openxmlformats.org/officeDocument/2006/relationships/hyperlink" Target="https://fr.wikipedia.org/wiki/L%C3%A9o_Fr%C3%A4nkel" TargetMode="External"/><Relationship Id="rId35" Type="http://schemas.openxmlformats.org/officeDocument/2006/relationships/hyperlink" Target="https://fr.wikipedia.org/wiki/Jules_Vall%C3%A8s" TargetMode="External"/><Relationship Id="rId8" Type="http://schemas.microsoft.com/office/2007/relationships/diagramDrawing" Target="../diagrams/drawing2.xml"/></Relationships>
</file>

<file path=ppt/slides/_rels/slide12.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slide" Target="slide5.xml"/><Relationship Id="rId7" Type="http://schemas.openxmlformats.org/officeDocument/2006/relationships/diagramColors" Target="../diagrams/colors4.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3.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slide" Target="slide5.xml"/><Relationship Id="rId7" Type="http://schemas.openxmlformats.org/officeDocument/2006/relationships/diagramColors" Target="../diagrams/colors5.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 Id="rId9"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9636" y="269693"/>
            <a:ext cx="7613576" cy="1607289"/>
          </a:xfrm>
        </p:spPr>
        <p:txBody>
          <a:bodyPr>
            <a:noAutofit/>
          </a:bodyPr>
          <a:lstStyle/>
          <a:p>
            <a:pPr algn="ctr"/>
            <a:r>
              <a:rPr lang="fr-FR" sz="2000" b="1" spc="0" dirty="0">
                <a:solidFill>
                  <a:schemeClr val="bg1"/>
                </a:solidFill>
                <a:latin typeface="Times New Roman" panose="02020603050405020304" pitchFamily="18" charset="0"/>
                <a:cs typeface="Times New Roman" panose="02020603050405020304" pitchFamily="18" charset="0"/>
              </a:rPr>
              <a:t>Activité</a:t>
            </a:r>
            <a:br>
              <a:rPr lang="fr-FR" sz="2000" b="1" spc="0" dirty="0">
                <a:solidFill>
                  <a:schemeClr val="bg1"/>
                </a:solidFill>
                <a:latin typeface="Times New Roman" panose="02020603050405020304" pitchFamily="18" charset="0"/>
                <a:cs typeface="Times New Roman" panose="02020603050405020304" pitchFamily="18" charset="0"/>
              </a:rPr>
            </a:br>
            <a:r>
              <a:rPr lang="fr-FR" sz="2000" b="1" spc="0" dirty="0">
                <a:solidFill>
                  <a:schemeClr val="bg1"/>
                </a:solidFill>
                <a:latin typeface="Times New Roman" panose="02020603050405020304" pitchFamily="18" charset="0"/>
                <a:cs typeface="Times New Roman" panose="02020603050405020304" pitchFamily="18" charset="0"/>
              </a:rPr>
              <a:t>  </a:t>
            </a:r>
            <a:r>
              <a:rPr lang="fr-FR" sz="2800" b="1" dirty="0">
                <a:solidFill>
                  <a:schemeClr val="bg1"/>
                </a:solidFill>
                <a:latin typeface="Times New Roman" panose="02020603050405020304" pitchFamily="18" charset="0"/>
                <a:cs typeface="Times New Roman" panose="02020603050405020304" pitchFamily="18" charset="0"/>
              </a:rPr>
              <a:t>L</a:t>
            </a:r>
            <a:r>
              <a:rPr lang="fr-FR" sz="2800" b="1" i="0" dirty="0">
                <a:solidFill>
                  <a:schemeClr val="bg1"/>
                </a:solidFill>
                <a:effectLst/>
                <a:latin typeface="Times New Roman" panose="02020603050405020304" pitchFamily="18" charset="0"/>
                <a:cs typeface="Times New Roman" panose="02020603050405020304" pitchFamily="18" charset="0"/>
              </a:rPr>
              <a:t>a Commune de </a:t>
            </a:r>
            <a:r>
              <a:rPr lang="fr-FR" sz="2800" b="1" dirty="0">
                <a:solidFill>
                  <a:schemeClr val="bg1"/>
                </a:solidFill>
                <a:latin typeface="Times New Roman" panose="02020603050405020304" pitchFamily="18" charset="0"/>
                <a:cs typeface="Times New Roman" panose="02020603050405020304" pitchFamily="18" charset="0"/>
              </a:rPr>
              <a:t>Paris : </a:t>
            </a:r>
            <a:br>
              <a:rPr lang="fr-FR" sz="2800" b="1" dirty="0">
                <a:solidFill>
                  <a:schemeClr val="bg1"/>
                </a:solidFill>
                <a:latin typeface="Times New Roman" panose="02020603050405020304" pitchFamily="18" charset="0"/>
                <a:cs typeface="Times New Roman" panose="02020603050405020304" pitchFamily="18" charset="0"/>
              </a:rPr>
            </a:br>
            <a:r>
              <a:rPr lang="fr-FR" sz="2800" b="1" dirty="0">
                <a:solidFill>
                  <a:schemeClr val="bg1"/>
                </a:solidFill>
                <a:latin typeface="Times New Roman" panose="02020603050405020304" pitchFamily="18" charset="0"/>
                <a:cs typeface="Times New Roman" panose="02020603050405020304" pitchFamily="18" charset="0"/>
              </a:rPr>
              <a:t>4</a:t>
            </a:r>
            <a:r>
              <a:rPr lang="fr-FR" sz="2800" b="1" baseline="30000" dirty="0">
                <a:solidFill>
                  <a:schemeClr val="bg1"/>
                </a:solidFill>
                <a:latin typeface="Times New Roman" panose="02020603050405020304" pitchFamily="18" charset="0"/>
                <a:cs typeface="Times New Roman" panose="02020603050405020304" pitchFamily="18" charset="0"/>
              </a:rPr>
              <a:t>e</a:t>
            </a:r>
            <a:r>
              <a:rPr lang="fr-FR" sz="2800" b="1" dirty="0">
                <a:solidFill>
                  <a:schemeClr val="bg1"/>
                </a:solidFill>
                <a:latin typeface="Times New Roman" panose="02020603050405020304" pitchFamily="18" charset="0"/>
                <a:cs typeface="Times New Roman" panose="02020603050405020304" pitchFamily="18" charset="0"/>
              </a:rPr>
              <a:t> révolution avant l’installation définitive </a:t>
            </a:r>
            <a:br>
              <a:rPr lang="fr-FR" sz="2800" b="1" dirty="0">
                <a:solidFill>
                  <a:schemeClr val="bg1"/>
                </a:solidFill>
                <a:latin typeface="Times New Roman" panose="02020603050405020304" pitchFamily="18" charset="0"/>
                <a:cs typeface="Times New Roman" panose="02020603050405020304" pitchFamily="18" charset="0"/>
              </a:rPr>
            </a:br>
            <a:r>
              <a:rPr lang="fr-FR" sz="2800" b="1" dirty="0">
                <a:solidFill>
                  <a:schemeClr val="bg1"/>
                </a:solidFill>
                <a:latin typeface="Times New Roman" panose="02020603050405020304" pitchFamily="18" charset="0"/>
                <a:cs typeface="Times New Roman" panose="02020603050405020304" pitchFamily="18" charset="0"/>
              </a:rPr>
              <a:t>de la République en France</a:t>
            </a:r>
            <a:endParaRPr lang="fr-FR" sz="2800" dirty="0">
              <a:solidFill>
                <a:schemeClr val="bg1"/>
              </a:solidFill>
              <a:latin typeface="Times New Roman" panose="02020603050405020304" pitchFamily="18" charset="0"/>
              <a:cs typeface="Times New Roman" panose="02020603050405020304" pitchFamily="18" charset="0"/>
            </a:endParaRPr>
          </a:p>
        </p:txBody>
      </p:sp>
      <p:sp>
        <p:nvSpPr>
          <p:cNvPr id="11" name="Espace réservé du numéro de diapositive 3">
            <a:extLst>
              <a:ext uri="{FF2B5EF4-FFF2-40B4-BE49-F238E27FC236}">
                <a16:creationId xmlns:a16="http://schemas.microsoft.com/office/drawing/2014/main" id="{2621B15D-AB6F-439B-B631-CE92D0FAEB7A}"/>
              </a:ext>
            </a:extLst>
          </p:cNvPr>
          <p:cNvSpPr>
            <a:spLocks noGrp="1"/>
          </p:cNvSpPr>
          <p:nvPr>
            <p:ph type="sldNum" sz="quarter" idx="12"/>
          </p:nvPr>
        </p:nvSpPr>
        <p:spPr>
          <a:xfrm>
            <a:off x="5842000" y="5455651"/>
            <a:ext cx="1778000" cy="253559"/>
          </a:xfrm>
        </p:spPr>
        <p:txBody>
          <a:bodyPr/>
          <a:lstStyle/>
          <a:p>
            <a:fld id="{E892C5C6-1BE3-49AE-A9EF-8E26FF256612}" type="slidenum">
              <a:rPr lang="fr-FR" smtClean="0">
                <a:solidFill>
                  <a:schemeClr val="bg1"/>
                </a:solidFill>
              </a:rPr>
              <a:pPr/>
              <a:t>1</a:t>
            </a:fld>
            <a:endParaRPr lang="fr-FR" dirty="0">
              <a:solidFill>
                <a:schemeClr val="bg1"/>
              </a:solidFill>
            </a:endParaRPr>
          </a:p>
        </p:txBody>
      </p:sp>
      <p:sp>
        <p:nvSpPr>
          <p:cNvPr id="12" name="ZoneTexte 11">
            <a:extLst>
              <a:ext uri="{FF2B5EF4-FFF2-40B4-BE49-F238E27FC236}">
                <a16:creationId xmlns:a16="http://schemas.microsoft.com/office/drawing/2014/main" id="{1FF2A845-A102-4407-B355-3CB54E7943CE}"/>
              </a:ext>
            </a:extLst>
          </p:cNvPr>
          <p:cNvSpPr txBox="1"/>
          <p:nvPr/>
        </p:nvSpPr>
        <p:spPr>
          <a:xfrm>
            <a:off x="6424" y="10344"/>
            <a:ext cx="7620000" cy="215444"/>
          </a:xfrm>
          <a:prstGeom prst="rect">
            <a:avLst/>
          </a:prstGeom>
          <a:noFill/>
        </p:spPr>
        <p:txBody>
          <a:bodyPr wrap="square" rtlCol="0">
            <a:spAutoFit/>
          </a:bodyPr>
          <a:lstStyle/>
          <a:p>
            <a:pPr algn="r"/>
            <a:r>
              <a:rPr lang="fr-FR" sz="667" dirty="0">
                <a:solidFill>
                  <a:schemeClr val="bg1"/>
                </a:solidFill>
              </a:rPr>
              <a:t>Classe de 4</a:t>
            </a:r>
            <a:r>
              <a:rPr lang="fr-FR" sz="667" baseline="30000" dirty="0">
                <a:solidFill>
                  <a:schemeClr val="bg1"/>
                </a:solidFill>
              </a:rPr>
              <a:t>ème</a:t>
            </a:r>
            <a:r>
              <a:rPr lang="fr-FR" sz="667" dirty="0">
                <a:solidFill>
                  <a:schemeClr val="bg1"/>
                </a:solidFill>
              </a:rPr>
              <a:t> </a:t>
            </a:r>
            <a:r>
              <a:rPr lang="fr-FR" sz="800" dirty="0">
                <a:solidFill>
                  <a:schemeClr val="bg1"/>
                </a:solidFill>
                <a:latin typeface="Calibri" panose="020F0502020204030204" pitchFamily="34" charset="0"/>
                <a:ea typeface="Calibri" panose="020F0502020204030204" pitchFamily="34" charset="0"/>
                <a:cs typeface="Times New Roman" panose="02020603050405020304" pitchFamily="18" charset="0"/>
              </a:rPr>
              <a:t>Thème 3 </a:t>
            </a:r>
            <a:r>
              <a:rPr lang="fr-FR" sz="800" dirty="0">
                <a:solidFill>
                  <a:schemeClr val="bg1"/>
                </a:solidFill>
                <a:latin typeface="Calibri" panose="020F0502020204030204" pitchFamily="34" charset="0"/>
                <a:ea typeface="Calibri" panose="020F0502020204030204" pitchFamily="34" charset="0"/>
                <a:cs typeface="Calibri" panose="020F0502020204030204" pitchFamily="34" charset="0"/>
              </a:rPr>
              <a:t>Sous-thème 2 La IIIe République</a:t>
            </a:r>
            <a:endParaRPr lang="fr-FR" sz="667" dirty="0">
              <a:solidFill>
                <a:schemeClr val="bg1"/>
              </a:solidFill>
            </a:endParaRPr>
          </a:p>
        </p:txBody>
      </p:sp>
      <p:pic>
        <p:nvPicPr>
          <p:cNvPr id="4" name="Image 3" descr="Une image contenant texte, groupe, foule, noir&#10;&#10;Description générée automatiquement">
            <a:extLst>
              <a:ext uri="{FF2B5EF4-FFF2-40B4-BE49-F238E27FC236}">
                <a16:creationId xmlns:a16="http://schemas.microsoft.com/office/drawing/2014/main" id="{DCB99ADF-25E3-413A-BB4D-69AE7DAD3E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24" y="2239580"/>
            <a:ext cx="4962128" cy="3475420"/>
          </a:xfrm>
          <a:prstGeom prst="rect">
            <a:avLst/>
          </a:prstGeom>
        </p:spPr>
      </p:pic>
      <p:sp>
        <p:nvSpPr>
          <p:cNvPr id="10" name="ZoneTexte 9"/>
          <p:cNvSpPr txBox="1"/>
          <p:nvPr/>
        </p:nvSpPr>
        <p:spPr>
          <a:xfrm>
            <a:off x="-6424" y="2175919"/>
            <a:ext cx="287323" cy="3452837"/>
          </a:xfrm>
          <a:prstGeom prst="rect">
            <a:avLst/>
          </a:prstGeom>
          <a:noFill/>
        </p:spPr>
        <p:txBody>
          <a:bodyPr vert="vert270" wrap="square" rtlCol="0">
            <a:spAutoFit/>
          </a:bodyPr>
          <a:lstStyle/>
          <a:p>
            <a:r>
              <a:rPr lang="fr-FR" sz="667" b="1" dirty="0">
                <a:solidFill>
                  <a:schemeClr val="bg1"/>
                </a:solidFill>
              </a:rPr>
              <a:t>Auteurs : </a:t>
            </a:r>
            <a:r>
              <a:rPr lang="fr-FR" sz="667" b="1" i="1" dirty="0">
                <a:solidFill>
                  <a:schemeClr val="bg1"/>
                </a:solidFill>
              </a:rPr>
              <a:t>Fourrier &amp; Lavie – 2022  </a:t>
            </a:r>
            <a:r>
              <a:rPr lang="fr-FR" sz="667" b="1" i="1" dirty="0">
                <a:solidFill>
                  <a:schemeClr val="bg1"/>
                </a:solidFill>
                <a:hlinkClick r:id="rId3">
                  <a:extLst>
                    <a:ext uri="{A12FA001-AC4F-418D-AE19-62706E023703}">
                      <ahyp:hlinkClr xmlns:ahyp="http://schemas.microsoft.com/office/drawing/2018/hyperlinkcolor" val="tx"/>
                    </a:ext>
                  </a:extLst>
                </a:hlinkClick>
              </a:rPr>
              <a:t>https://histographie.net/4e/theme-3-histoire/</a:t>
            </a:r>
            <a:r>
              <a:rPr lang="fr-FR" sz="667" b="1" i="1" dirty="0">
                <a:solidFill>
                  <a:schemeClr val="bg1"/>
                </a:solidFill>
              </a:rPr>
              <a:t> </a:t>
            </a:r>
          </a:p>
        </p:txBody>
      </p:sp>
      <p:sp>
        <p:nvSpPr>
          <p:cNvPr id="15" name="ZoneTexte 14">
            <a:extLst>
              <a:ext uri="{FF2B5EF4-FFF2-40B4-BE49-F238E27FC236}">
                <a16:creationId xmlns:a16="http://schemas.microsoft.com/office/drawing/2014/main" id="{CE9F40D0-A1C2-421B-9C34-4714E1BBBECD}"/>
              </a:ext>
            </a:extLst>
          </p:cNvPr>
          <p:cNvSpPr txBox="1"/>
          <p:nvPr/>
        </p:nvSpPr>
        <p:spPr>
          <a:xfrm>
            <a:off x="5034136" y="2190840"/>
            <a:ext cx="2448272" cy="3388492"/>
          </a:xfrm>
          <a:prstGeom prst="rect">
            <a:avLst/>
          </a:prstGeom>
          <a:noFill/>
        </p:spPr>
        <p:txBody>
          <a:bodyPr wrap="square" rtlCol="0">
            <a:spAutoFit/>
          </a:bodyPr>
          <a:lstStyle/>
          <a:p>
            <a:pPr algn="just"/>
            <a:r>
              <a:rPr lang="fr-FR" sz="1200" b="1" u="sng"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Consignes :</a:t>
            </a:r>
            <a:r>
              <a:rPr lang="fr-FR" sz="1200" dirty="0">
                <a:solidFill>
                  <a:schemeClr val="bg1"/>
                </a:solidFill>
                <a:latin typeface="Times New Roman" panose="02020603050405020304" pitchFamily="18" charset="0"/>
                <a:ea typeface="Helvetica" panose="020B0604020202020204" pitchFamily="34" charset="0"/>
                <a:cs typeface="Times New Roman" panose="02020603050405020304" pitchFamily="18" charset="0"/>
              </a:rPr>
              <a:t> à l’aide des documents, de vos connaissances et de vos recherches, répondez aux questions en lien avec la planche de BD proposée (format A3 – paysage)</a:t>
            </a:r>
          </a:p>
          <a:p>
            <a:endParaRPr lang="fr-FR" sz="1200" dirty="0">
              <a:solidFill>
                <a:schemeClr val="bg1"/>
              </a:solidFill>
              <a:latin typeface="Times New Roman" panose="02020603050405020304" pitchFamily="18" charset="0"/>
              <a:cs typeface="Times New Roman" panose="02020603050405020304" pitchFamily="18" charset="0"/>
            </a:endParaRPr>
          </a:p>
          <a:p>
            <a:pPr lvl="0" algn="just" fontAlgn="base"/>
            <a:r>
              <a:rPr lang="fr-FR" sz="1200" b="1" u="sng"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Temps d’activité en classe :</a:t>
            </a:r>
            <a:r>
              <a:rPr lang="fr-FR" sz="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1h (1 semaine maison pour terminer)</a:t>
            </a:r>
          </a:p>
          <a:p>
            <a:pPr lvl="0" algn="just" fontAlgn="base"/>
            <a:endParaRPr lang="fr-FR" sz="12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pPr>
            <a:r>
              <a:rPr lang="fr-FR" sz="800" b="1" u="sng"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Compétences HG : </a:t>
            </a:r>
          </a:p>
          <a:p>
            <a:pPr fontAlgn="base">
              <a:spcBef>
                <a:spcPct val="0"/>
              </a:spcBef>
            </a:pPr>
            <a:r>
              <a:rPr lang="fr-FR" sz="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Se repérer dans le temps, situer des événements</a:t>
            </a:r>
          </a:p>
          <a:p>
            <a:pPr fontAlgn="base">
              <a:spcBef>
                <a:spcPct val="0"/>
              </a:spcBef>
            </a:pPr>
            <a:r>
              <a:rPr lang="fr-FR" sz="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Analyser et comprendre un document</a:t>
            </a:r>
          </a:p>
          <a:p>
            <a:pPr fontAlgn="base">
              <a:spcBef>
                <a:spcPct val="0"/>
              </a:spcBef>
            </a:pPr>
            <a:r>
              <a:rPr lang="fr-FR" sz="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Pratiquer différents langages en HG</a:t>
            </a:r>
          </a:p>
          <a:p>
            <a:pPr fontAlgn="base">
              <a:spcBef>
                <a:spcPct val="0"/>
              </a:spcBef>
            </a:pPr>
            <a:r>
              <a:rPr lang="fr-FR" sz="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Raisonner, justifier une démarche et les choix effectués</a:t>
            </a:r>
          </a:p>
          <a:p>
            <a:pPr fontAlgn="base">
              <a:spcBef>
                <a:spcPct val="0"/>
              </a:spcBef>
            </a:pPr>
            <a:endParaRPr lang="fr-FR" sz="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fontAlgn="base">
              <a:spcBef>
                <a:spcPct val="0"/>
              </a:spcBef>
            </a:pPr>
            <a:r>
              <a:rPr lang="fr-FR" sz="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hlinkClick r:id="rId4" action="ppaction://hlinksldjump"/>
              </a:rPr>
              <a:t>Aide</a:t>
            </a:r>
            <a:endParaRPr lang="fr-FR" sz="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fontAlgn="base">
              <a:spcBef>
                <a:spcPct val="0"/>
              </a:spcBef>
            </a:pPr>
            <a:endParaRPr lang="fr-FR" sz="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fontAlgn="base">
              <a:spcBef>
                <a:spcPct val="0"/>
              </a:spcBef>
            </a:pPr>
            <a:endParaRPr lang="fr-FR" sz="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pPr>
            <a:endParaRPr lang="fr-FR" sz="1200" b="1" u="sng"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Espace réservé du numéro de diapositive 3"/>
          <p:cNvSpPr>
            <a:spLocks noGrp="1"/>
          </p:cNvSpPr>
          <p:nvPr>
            <p:ph type="sldNum" sz="quarter" idx="12"/>
          </p:nvPr>
        </p:nvSpPr>
        <p:spPr>
          <a:xfrm>
            <a:off x="5884440" y="5448749"/>
            <a:ext cx="1714500" cy="253559"/>
          </a:xfrm>
        </p:spPr>
        <p:txBody>
          <a:bodyPr vert="horz" lIns="76200" tIns="38100" rIns="76200" bIns="38100" rtlCol="0" anchor="ctr">
            <a:normAutofit/>
          </a:bodyPr>
          <a:lstStyle/>
          <a:p>
            <a:pPr>
              <a:spcAft>
                <a:spcPts val="500"/>
              </a:spcAft>
              <a:defRPr/>
            </a:pPr>
            <a:fld id="{E892C5C6-1BE3-49AE-A9EF-8E26FF256612}" type="slidenum">
              <a:rPr lang="en-US" smtClean="0">
                <a:solidFill>
                  <a:prstClr val="black">
                    <a:tint val="75000"/>
                  </a:prstClr>
                </a:solidFill>
                <a:latin typeface="Calibri" panose="020F0502020204030204"/>
              </a:rPr>
              <a:pPr>
                <a:spcAft>
                  <a:spcPts val="500"/>
                </a:spcAft>
                <a:defRPr/>
              </a:pPr>
              <a:t>10</a:t>
            </a:fld>
            <a:endParaRPr lang="en-US" dirty="0">
              <a:solidFill>
                <a:prstClr val="black">
                  <a:tint val="75000"/>
                </a:prstClr>
              </a:solidFill>
              <a:latin typeface="Calibri" panose="020F0502020204030204"/>
            </a:endParaRPr>
          </a:p>
        </p:txBody>
      </p:sp>
      <p:sp>
        <p:nvSpPr>
          <p:cNvPr id="8" name="Titre 1">
            <a:extLst>
              <a:ext uri="{FF2B5EF4-FFF2-40B4-BE49-F238E27FC236}">
                <a16:creationId xmlns:a16="http://schemas.microsoft.com/office/drawing/2014/main" id="{2AC039D7-B74A-46AB-97ED-B37895963B5E}"/>
              </a:ext>
            </a:extLst>
          </p:cNvPr>
          <p:cNvSpPr txBox="1">
            <a:spLocks/>
          </p:cNvSpPr>
          <p:nvPr/>
        </p:nvSpPr>
        <p:spPr>
          <a:xfrm>
            <a:off x="940084" y="266251"/>
            <a:ext cx="6664681" cy="882585"/>
          </a:xfrm>
          <a:prstGeom prst="rect">
            <a:avLst/>
          </a:prstGeom>
        </p:spPr>
        <p:txBody>
          <a:bodyPr vert="horz" lIns="76200" tIns="38100" rIns="76200" bIns="3810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1600" dirty="0"/>
              <a:t>La Commune de Paris : entre crépuscule et aurore révolutionnaire</a:t>
            </a:r>
          </a:p>
          <a:p>
            <a:r>
              <a:rPr lang="fr-FR" sz="2800" b="1" dirty="0"/>
              <a:t>Pourquoi la Commune de Paris ?</a:t>
            </a:r>
          </a:p>
        </p:txBody>
      </p:sp>
      <p:sp>
        <p:nvSpPr>
          <p:cNvPr id="45" name="ZoneTexte 44">
            <a:extLst>
              <a:ext uri="{FF2B5EF4-FFF2-40B4-BE49-F238E27FC236}">
                <a16:creationId xmlns:a16="http://schemas.microsoft.com/office/drawing/2014/main" id="{7C376099-37F1-447F-8338-92641FABA51D}"/>
              </a:ext>
            </a:extLst>
          </p:cNvPr>
          <p:cNvSpPr txBox="1"/>
          <p:nvPr/>
        </p:nvSpPr>
        <p:spPr>
          <a:xfrm>
            <a:off x="6834336" y="5499556"/>
            <a:ext cx="476227" cy="215444"/>
          </a:xfrm>
          <a:prstGeom prst="rect">
            <a:avLst/>
          </a:prstGeom>
          <a:noFill/>
        </p:spPr>
        <p:txBody>
          <a:bodyPr wrap="square" rtlCol="0">
            <a:spAutoFit/>
          </a:bodyPr>
          <a:lstStyle/>
          <a:p>
            <a:pPr algn="ctr"/>
            <a:r>
              <a:rPr lang="fr-FR" sz="300" b="1" dirty="0">
                <a:solidFill>
                  <a:schemeClr val="accent6">
                    <a:lumMod val="75000"/>
                  </a:schemeClr>
                </a:solidFill>
                <a:ea typeface="Calibri" panose="020F0502020204030204" pitchFamily="34" charset="0"/>
                <a:cs typeface="Times New Roman" panose="02020603050405020304" pitchFamily="18" charset="0"/>
              </a:rPr>
              <a:t>Fourrier &amp; Lavie</a:t>
            </a:r>
          </a:p>
          <a:p>
            <a:pPr algn="ctr"/>
            <a:r>
              <a:rPr lang="fr-FR" sz="500" dirty="0">
                <a:hlinkClick r:id="rId3" action="ppaction://hlinksldjump">
                  <a:extLst>
                    <a:ext uri="{A12FA001-AC4F-418D-AE19-62706E023703}">
                      <ahyp:hlinkClr xmlns:ahyp="http://schemas.microsoft.com/office/drawing/2018/hyperlinkcolor" val="tx"/>
                    </a:ext>
                  </a:extLst>
                </a:hlinkClick>
              </a:rPr>
              <a:t>Sommaire</a:t>
            </a:r>
            <a:endParaRPr lang="fr-FR" sz="500" dirty="0"/>
          </a:p>
        </p:txBody>
      </p:sp>
      <p:graphicFrame>
        <p:nvGraphicFramePr>
          <p:cNvPr id="3" name="Diagramme 2">
            <a:extLst>
              <a:ext uri="{FF2B5EF4-FFF2-40B4-BE49-F238E27FC236}">
                <a16:creationId xmlns:a16="http://schemas.microsoft.com/office/drawing/2014/main" id="{886A1340-E029-4095-8303-4623C7985B13}"/>
              </a:ext>
            </a:extLst>
          </p:cNvPr>
          <p:cNvGraphicFramePr/>
          <p:nvPr>
            <p:extLst>
              <p:ext uri="{D42A27DB-BD31-4B8C-83A1-F6EECF244321}">
                <p14:modId xmlns:p14="http://schemas.microsoft.com/office/powerpoint/2010/main" val="297892253"/>
              </p:ext>
            </p:extLst>
          </p:nvPr>
        </p:nvGraphicFramePr>
        <p:xfrm>
          <a:off x="504399" y="481236"/>
          <a:ext cx="6552728" cy="487993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Rectangle 1">
            <a:extLst>
              <a:ext uri="{FF2B5EF4-FFF2-40B4-BE49-F238E27FC236}">
                <a16:creationId xmlns:a16="http://schemas.microsoft.com/office/drawing/2014/main" id="{D53E7BD1-3F62-4FF6-BA8A-8BEEDB803366}"/>
              </a:ext>
            </a:extLst>
          </p:cNvPr>
          <p:cNvSpPr>
            <a:spLocks noChangeArrowheads="1"/>
          </p:cNvSpPr>
          <p:nvPr/>
        </p:nvSpPr>
        <p:spPr bwMode="auto">
          <a:xfrm>
            <a:off x="0" y="1"/>
            <a:ext cx="7619999" cy="351676"/>
          </a:xfrm>
          <a:prstGeom prst="rect">
            <a:avLst/>
          </a:prstGeom>
        </p:spPr>
        <p:txBody>
          <a:bodyPr vert="horz" lIns="76200" tIns="38100" rIns="76200" bIns="38100" numCol="1" rtlCol="0" anchor="ctr" anchorCtr="0" compatLnSpc="1">
            <a:prstTxWarp prst="textNoShape">
              <a:avLst/>
            </a:prstTxWarp>
            <a:normAutofit/>
          </a:bodyPr>
          <a:lstStyle/>
          <a:p>
            <a:pPr fontAlgn="base">
              <a:lnSpc>
                <a:spcPct val="90000"/>
              </a:lnSpc>
              <a:spcBef>
                <a:spcPct val="0"/>
              </a:spcBef>
              <a:spcAft>
                <a:spcPts val="500"/>
              </a:spcAft>
            </a:pPr>
            <a:r>
              <a:rPr lang="en-US" sz="2000" dirty="0">
                <a:solidFill>
                  <a:schemeClr val="bg2">
                    <a:lumMod val="25000"/>
                  </a:schemeClr>
                </a:solidFill>
                <a:latin typeface="+mj-lt"/>
                <a:ea typeface="+mj-ea"/>
                <a:cs typeface="+mj-cs"/>
              </a:rPr>
              <a:t>Aide</a:t>
            </a:r>
          </a:p>
        </p:txBody>
      </p:sp>
      <p:sp>
        <p:nvSpPr>
          <p:cNvPr id="11" name="Titre 1">
            <a:extLst>
              <a:ext uri="{FF2B5EF4-FFF2-40B4-BE49-F238E27FC236}">
                <a16:creationId xmlns:a16="http://schemas.microsoft.com/office/drawing/2014/main" id="{C5DA2E1E-FFED-48CD-8808-1F501F9B8208}"/>
              </a:ext>
            </a:extLst>
          </p:cNvPr>
          <p:cNvSpPr txBox="1">
            <a:spLocks/>
          </p:cNvSpPr>
          <p:nvPr/>
        </p:nvSpPr>
        <p:spPr>
          <a:xfrm>
            <a:off x="562873" y="-3845"/>
            <a:ext cx="7057127" cy="485081"/>
          </a:xfrm>
          <a:prstGeom prst="rect">
            <a:avLst/>
          </a:prstGeom>
        </p:spPr>
        <p:txBody>
          <a:bodyPr vert="horz" lIns="76200" tIns="38100" rIns="76200" bIns="3810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800" b="1" dirty="0">
                <a:solidFill>
                  <a:schemeClr val="bg1"/>
                </a:solidFill>
              </a:rPr>
              <a:t>Pourquoi la Commune de Paris ?</a:t>
            </a:r>
          </a:p>
        </p:txBody>
      </p:sp>
    </p:spTree>
    <p:extLst>
      <p:ext uri="{BB962C8B-B14F-4D97-AF65-F5344CB8AC3E}">
        <p14:creationId xmlns:p14="http://schemas.microsoft.com/office/powerpoint/2010/main" val="30596898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Espace réservé du numéro de diapositive 3"/>
          <p:cNvSpPr>
            <a:spLocks noGrp="1"/>
          </p:cNvSpPr>
          <p:nvPr>
            <p:ph type="sldNum" sz="quarter" idx="12"/>
          </p:nvPr>
        </p:nvSpPr>
        <p:spPr>
          <a:xfrm>
            <a:off x="5884440" y="5448749"/>
            <a:ext cx="1714500" cy="253559"/>
          </a:xfrm>
        </p:spPr>
        <p:txBody>
          <a:bodyPr vert="horz" lIns="76200" tIns="38100" rIns="76200" bIns="38100" rtlCol="0" anchor="ctr">
            <a:normAutofit/>
          </a:bodyPr>
          <a:lstStyle/>
          <a:p>
            <a:pPr>
              <a:spcAft>
                <a:spcPts val="500"/>
              </a:spcAft>
              <a:defRPr/>
            </a:pPr>
            <a:fld id="{E892C5C6-1BE3-49AE-A9EF-8E26FF256612}" type="slidenum">
              <a:rPr lang="en-US" smtClean="0">
                <a:solidFill>
                  <a:prstClr val="black">
                    <a:tint val="75000"/>
                  </a:prstClr>
                </a:solidFill>
                <a:latin typeface="Calibri" panose="020F0502020204030204"/>
              </a:rPr>
              <a:pPr>
                <a:spcAft>
                  <a:spcPts val="500"/>
                </a:spcAft>
                <a:defRPr/>
              </a:pPr>
              <a:t>11</a:t>
            </a:fld>
            <a:endParaRPr lang="en-US" dirty="0">
              <a:solidFill>
                <a:prstClr val="black">
                  <a:tint val="75000"/>
                </a:prstClr>
              </a:solidFill>
              <a:latin typeface="Calibri" panose="020F0502020204030204"/>
            </a:endParaRPr>
          </a:p>
        </p:txBody>
      </p:sp>
      <p:sp>
        <p:nvSpPr>
          <p:cNvPr id="8" name="Titre 1">
            <a:extLst>
              <a:ext uri="{FF2B5EF4-FFF2-40B4-BE49-F238E27FC236}">
                <a16:creationId xmlns:a16="http://schemas.microsoft.com/office/drawing/2014/main" id="{2AC039D7-B74A-46AB-97ED-B37895963B5E}"/>
              </a:ext>
            </a:extLst>
          </p:cNvPr>
          <p:cNvSpPr txBox="1">
            <a:spLocks/>
          </p:cNvSpPr>
          <p:nvPr/>
        </p:nvSpPr>
        <p:spPr>
          <a:xfrm>
            <a:off x="924849" y="266251"/>
            <a:ext cx="6679916" cy="882585"/>
          </a:xfrm>
          <a:prstGeom prst="rect">
            <a:avLst/>
          </a:prstGeom>
        </p:spPr>
        <p:txBody>
          <a:bodyPr vert="horz" lIns="76200" tIns="38100" rIns="76200" bIns="3810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1600" dirty="0"/>
              <a:t>La Commune de Paris : entre crépuscule et aurore révolutionnaire</a:t>
            </a:r>
          </a:p>
          <a:p>
            <a:r>
              <a:rPr lang="fr-FR" sz="2800" b="1" dirty="0"/>
              <a:t>Qui compose la Commune de Paris ?</a:t>
            </a:r>
          </a:p>
        </p:txBody>
      </p:sp>
      <p:sp>
        <p:nvSpPr>
          <p:cNvPr id="45" name="ZoneTexte 44">
            <a:extLst>
              <a:ext uri="{FF2B5EF4-FFF2-40B4-BE49-F238E27FC236}">
                <a16:creationId xmlns:a16="http://schemas.microsoft.com/office/drawing/2014/main" id="{7C376099-37F1-447F-8338-92641FABA51D}"/>
              </a:ext>
            </a:extLst>
          </p:cNvPr>
          <p:cNvSpPr txBox="1"/>
          <p:nvPr/>
        </p:nvSpPr>
        <p:spPr>
          <a:xfrm>
            <a:off x="6834336" y="5499556"/>
            <a:ext cx="476227" cy="215444"/>
          </a:xfrm>
          <a:prstGeom prst="rect">
            <a:avLst/>
          </a:prstGeom>
          <a:noFill/>
        </p:spPr>
        <p:txBody>
          <a:bodyPr wrap="square" rtlCol="0">
            <a:spAutoFit/>
          </a:bodyPr>
          <a:lstStyle/>
          <a:p>
            <a:pPr algn="ctr"/>
            <a:r>
              <a:rPr lang="fr-FR" sz="300" b="1" dirty="0">
                <a:solidFill>
                  <a:schemeClr val="accent6">
                    <a:lumMod val="75000"/>
                  </a:schemeClr>
                </a:solidFill>
                <a:ea typeface="Calibri" panose="020F0502020204030204" pitchFamily="34" charset="0"/>
                <a:cs typeface="Times New Roman" panose="02020603050405020304" pitchFamily="18" charset="0"/>
              </a:rPr>
              <a:t>Fourrier &amp; Lavie</a:t>
            </a:r>
          </a:p>
          <a:p>
            <a:pPr algn="ctr"/>
            <a:r>
              <a:rPr lang="fr-FR" sz="500" dirty="0">
                <a:hlinkClick r:id="rId3" action="ppaction://hlinksldjump">
                  <a:extLst>
                    <a:ext uri="{A12FA001-AC4F-418D-AE19-62706E023703}">
                      <ahyp:hlinkClr xmlns:ahyp="http://schemas.microsoft.com/office/drawing/2018/hyperlinkcolor" val="tx"/>
                    </a:ext>
                  </a:extLst>
                </a:hlinkClick>
              </a:rPr>
              <a:t>Sommaire</a:t>
            </a:r>
            <a:endParaRPr lang="fr-FR" sz="500" dirty="0"/>
          </a:p>
        </p:txBody>
      </p:sp>
      <p:graphicFrame>
        <p:nvGraphicFramePr>
          <p:cNvPr id="2" name="Diagramme 1">
            <a:extLst>
              <a:ext uri="{FF2B5EF4-FFF2-40B4-BE49-F238E27FC236}">
                <a16:creationId xmlns:a16="http://schemas.microsoft.com/office/drawing/2014/main" id="{F255339C-AA28-4D0F-BFFD-26E27D89EEAC}"/>
              </a:ext>
            </a:extLst>
          </p:cNvPr>
          <p:cNvGraphicFramePr/>
          <p:nvPr>
            <p:extLst>
              <p:ext uri="{D42A27DB-BD31-4B8C-83A1-F6EECF244321}">
                <p14:modId xmlns:p14="http://schemas.microsoft.com/office/powerpoint/2010/main" val="3003347152"/>
              </p:ext>
            </p:extLst>
          </p:nvPr>
        </p:nvGraphicFramePr>
        <p:xfrm>
          <a:off x="370771" y="553244"/>
          <a:ext cx="3816424" cy="498778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4" name="Diagramme 3">
            <a:extLst>
              <a:ext uri="{FF2B5EF4-FFF2-40B4-BE49-F238E27FC236}">
                <a16:creationId xmlns:a16="http://schemas.microsoft.com/office/drawing/2014/main" id="{C92D1D32-8A53-4D4B-A9A2-F713B76C5717}"/>
              </a:ext>
            </a:extLst>
          </p:cNvPr>
          <p:cNvGraphicFramePr/>
          <p:nvPr>
            <p:extLst>
              <p:ext uri="{D42A27DB-BD31-4B8C-83A1-F6EECF244321}">
                <p14:modId xmlns:p14="http://schemas.microsoft.com/office/powerpoint/2010/main" val="3752578271"/>
              </p:ext>
            </p:extLst>
          </p:nvPr>
        </p:nvGraphicFramePr>
        <p:xfrm>
          <a:off x="3750344" y="769268"/>
          <a:ext cx="4268192" cy="3402187"/>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5" name="ZoneTexte 4">
            <a:extLst>
              <a:ext uri="{FF2B5EF4-FFF2-40B4-BE49-F238E27FC236}">
                <a16:creationId xmlns:a16="http://schemas.microsoft.com/office/drawing/2014/main" id="{9ECFC5DE-E0EB-4855-8102-98D6C29A5B65}"/>
              </a:ext>
            </a:extLst>
          </p:cNvPr>
          <p:cNvSpPr txBox="1"/>
          <p:nvPr/>
        </p:nvSpPr>
        <p:spPr>
          <a:xfrm>
            <a:off x="4440917" y="4340697"/>
            <a:ext cx="2808312" cy="1200329"/>
          </a:xfrm>
          <a:prstGeom prst="rect">
            <a:avLst/>
          </a:prstGeom>
          <a:noFill/>
        </p:spPr>
        <p:txBody>
          <a:bodyPr wrap="square" rtlCol="0">
            <a:spAutoFit/>
          </a:bodyPr>
          <a:lstStyle/>
          <a:p>
            <a:pPr algn="just"/>
            <a:r>
              <a:rPr lang="fr-FR" sz="600" dirty="0">
                <a:solidFill>
                  <a:srgbClr val="C00000"/>
                </a:solidFill>
                <a:latin typeface="Arial" panose="020B0604020202020204" pitchFamily="34" charset="0"/>
              </a:rPr>
              <a:t>V</a:t>
            </a:r>
            <a:r>
              <a:rPr lang="fr-FR" sz="600" b="0" i="0" dirty="0">
                <a:solidFill>
                  <a:srgbClr val="C00000"/>
                </a:solidFill>
                <a:effectLst/>
                <a:latin typeface="Arial" panose="020B0604020202020204" pitchFamily="34" charset="0"/>
              </a:rPr>
              <a:t>ingtaine de « </a:t>
            </a:r>
            <a:r>
              <a:rPr lang="fr-FR" sz="600" b="0" i="0" strike="noStrike" dirty="0">
                <a:solidFill>
                  <a:srgbClr val="C00000"/>
                </a:solidFill>
                <a:effectLst/>
                <a:latin typeface="Arial" panose="020B0604020202020204" pitchFamily="34" charset="0"/>
              </a:rPr>
              <a:t>jacobins</a:t>
            </a:r>
            <a:r>
              <a:rPr lang="fr-FR" sz="600" b="0" i="0" dirty="0">
                <a:solidFill>
                  <a:srgbClr val="C00000"/>
                </a:solidFill>
                <a:effectLst/>
                <a:latin typeface="Arial" panose="020B0604020202020204" pitchFamily="34" charset="0"/>
              </a:rPr>
              <a:t> » admirateurs de la </a:t>
            </a:r>
            <a:r>
              <a:rPr lang="fr-FR" sz="600" b="0" i="0" strike="noStrike" dirty="0">
                <a:solidFill>
                  <a:srgbClr val="C00000"/>
                </a:solidFill>
                <a:effectLst/>
                <a:latin typeface="Arial" panose="020B0604020202020204" pitchFamily="34" charset="0"/>
              </a:rPr>
              <a:t>Révolution de 89 et 93</a:t>
            </a:r>
            <a:r>
              <a:rPr lang="fr-FR" sz="600" b="0" i="0" dirty="0">
                <a:solidFill>
                  <a:srgbClr val="C00000"/>
                </a:solidFill>
                <a:effectLst/>
                <a:latin typeface="Arial" panose="020B0604020202020204" pitchFamily="34" charset="0"/>
              </a:rPr>
              <a:t> (</a:t>
            </a:r>
            <a:r>
              <a:rPr lang="fr-FR" sz="600" b="0" i="0" strike="noStrike" dirty="0">
                <a:solidFill>
                  <a:srgbClr val="C00000"/>
                </a:solidFill>
                <a:effectLst/>
                <a:latin typeface="Arial" panose="020B0604020202020204" pitchFamily="34" charset="0"/>
                <a:hlinkClick r:id="rId14" tooltip="Charles Delescluze">
                  <a:extLst>
                    <a:ext uri="{A12FA001-AC4F-418D-AE19-62706E023703}">
                      <ahyp:hlinkClr xmlns:ahyp="http://schemas.microsoft.com/office/drawing/2018/hyperlinkcolor" val="tx"/>
                    </a:ext>
                  </a:extLst>
                </a:hlinkClick>
              </a:rPr>
              <a:t>Charles Delescluze</a:t>
            </a:r>
            <a:r>
              <a:rPr lang="fr-FR" sz="600" b="0" i="0" dirty="0">
                <a:solidFill>
                  <a:srgbClr val="C00000"/>
                </a:solidFill>
                <a:effectLst/>
                <a:latin typeface="Arial" panose="020B0604020202020204" pitchFamily="34" charset="0"/>
              </a:rPr>
              <a:t>, </a:t>
            </a:r>
            <a:r>
              <a:rPr lang="fr-FR" sz="600" b="0" i="0" strike="noStrike" dirty="0">
                <a:solidFill>
                  <a:srgbClr val="C00000"/>
                </a:solidFill>
                <a:effectLst/>
                <a:latin typeface="Arial" panose="020B0604020202020204" pitchFamily="34" charset="0"/>
                <a:hlinkClick r:id="rId15" tooltip="Félix Pyat">
                  <a:extLst>
                    <a:ext uri="{A12FA001-AC4F-418D-AE19-62706E023703}">
                      <ahyp:hlinkClr xmlns:ahyp="http://schemas.microsoft.com/office/drawing/2018/hyperlinkcolor" val="tx"/>
                    </a:ext>
                  </a:extLst>
                </a:hlinkClick>
              </a:rPr>
              <a:t>Félix Pyat</a:t>
            </a:r>
            <a:r>
              <a:rPr lang="fr-FR" sz="600" b="0" i="0" dirty="0">
                <a:solidFill>
                  <a:srgbClr val="C00000"/>
                </a:solidFill>
                <a:effectLst/>
                <a:latin typeface="Arial" panose="020B0604020202020204" pitchFamily="34" charset="0"/>
              </a:rPr>
              <a:t>, </a:t>
            </a:r>
            <a:r>
              <a:rPr lang="fr-FR" sz="600" b="0" i="0" strike="noStrike" dirty="0">
                <a:solidFill>
                  <a:srgbClr val="C00000"/>
                </a:solidFill>
                <a:effectLst/>
                <a:latin typeface="Arial" panose="020B0604020202020204" pitchFamily="34" charset="0"/>
                <a:hlinkClick r:id="rId16" tooltip="Charles Ferdinand Gambon">
                  <a:extLst>
                    <a:ext uri="{A12FA001-AC4F-418D-AE19-62706E023703}">
                      <ahyp:hlinkClr xmlns:ahyp="http://schemas.microsoft.com/office/drawing/2018/hyperlinkcolor" val="tx"/>
                    </a:ext>
                  </a:extLst>
                </a:hlinkClick>
              </a:rPr>
              <a:t>Charles Ferdinand </a:t>
            </a:r>
            <a:r>
              <a:rPr lang="fr-FR" sz="600" b="0" i="0" strike="noStrike" dirty="0" err="1">
                <a:solidFill>
                  <a:srgbClr val="C00000"/>
                </a:solidFill>
                <a:effectLst/>
                <a:latin typeface="Arial" panose="020B0604020202020204" pitchFamily="34" charset="0"/>
                <a:hlinkClick r:id="rId16" tooltip="Charles Ferdinand Gambon">
                  <a:extLst>
                    <a:ext uri="{A12FA001-AC4F-418D-AE19-62706E023703}">
                      <ahyp:hlinkClr xmlns:ahyp="http://schemas.microsoft.com/office/drawing/2018/hyperlinkcolor" val="tx"/>
                    </a:ext>
                  </a:extLst>
                </a:hlinkClick>
              </a:rPr>
              <a:t>Gambon</a:t>
            </a:r>
            <a:r>
              <a:rPr lang="fr-FR" sz="600" strike="noStrike" dirty="0">
                <a:solidFill>
                  <a:srgbClr val="C00000"/>
                </a:solidFill>
                <a:latin typeface="Arial" panose="020B0604020202020204" pitchFamily="34" charset="0"/>
              </a:rPr>
              <a:t>, </a:t>
            </a:r>
            <a:r>
              <a:rPr lang="fr-FR" sz="600" b="0" i="0" strike="noStrike" dirty="0" err="1">
                <a:solidFill>
                  <a:srgbClr val="C00000"/>
                </a:solidFill>
                <a:effectLst/>
                <a:latin typeface="Arial" panose="020B0604020202020204" pitchFamily="34" charset="0"/>
                <a:hlinkClick r:id="rId17" tooltip="Paschal Grousset">
                  <a:extLst>
                    <a:ext uri="{A12FA001-AC4F-418D-AE19-62706E023703}">
                      <ahyp:hlinkClr xmlns:ahyp="http://schemas.microsoft.com/office/drawing/2018/hyperlinkcolor" val="tx"/>
                    </a:ext>
                  </a:extLst>
                </a:hlinkClick>
              </a:rPr>
              <a:t>Paschal</a:t>
            </a:r>
            <a:r>
              <a:rPr lang="fr-FR" sz="600" b="0" i="0" strike="noStrike" dirty="0">
                <a:solidFill>
                  <a:srgbClr val="C00000"/>
                </a:solidFill>
                <a:effectLst/>
                <a:latin typeface="Arial" panose="020B0604020202020204" pitchFamily="34" charset="0"/>
                <a:hlinkClick r:id="rId17" tooltip="Paschal Grousset">
                  <a:extLst>
                    <a:ext uri="{A12FA001-AC4F-418D-AE19-62706E023703}">
                      <ahyp:hlinkClr xmlns:ahyp="http://schemas.microsoft.com/office/drawing/2018/hyperlinkcolor" val="tx"/>
                    </a:ext>
                  </a:extLst>
                </a:hlinkClick>
              </a:rPr>
              <a:t> Grousset</a:t>
            </a:r>
            <a:r>
              <a:rPr lang="fr-FR" sz="600" b="0" i="0" strike="noStrike" dirty="0">
                <a:solidFill>
                  <a:srgbClr val="C00000"/>
                </a:solidFill>
                <a:effectLst/>
                <a:latin typeface="Arial" panose="020B0604020202020204" pitchFamily="34" charset="0"/>
              </a:rPr>
              <a:t>)</a:t>
            </a:r>
            <a:r>
              <a:rPr lang="fr-FR" sz="600" b="0" i="0" dirty="0">
                <a:solidFill>
                  <a:srgbClr val="C00000"/>
                </a:solidFill>
                <a:effectLst/>
                <a:latin typeface="Arial" panose="020B0604020202020204" pitchFamily="34" charset="0"/>
              </a:rPr>
              <a:t>. </a:t>
            </a:r>
          </a:p>
          <a:p>
            <a:pPr algn="just"/>
            <a:r>
              <a:rPr lang="fr-FR" sz="600" b="0" i="0" dirty="0">
                <a:solidFill>
                  <a:srgbClr val="C00000"/>
                </a:solidFill>
                <a:effectLst/>
                <a:latin typeface="Arial" panose="020B0604020202020204" pitchFamily="34" charset="0"/>
              </a:rPr>
              <a:t>Vingtaine de « radicaux », partisans de l'autonomie municipale et d'une république démocratique et sociale (</a:t>
            </a:r>
            <a:r>
              <a:rPr lang="fr-FR" sz="600" b="0" i="0" strike="noStrike" dirty="0">
                <a:solidFill>
                  <a:srgbClr val="C00000"/>
                </a:solidFill>
                <a:effectLst/>
                <a:latin typeface="Arial" panose="020B0604020202020204" pitchFamily="34" charset="0"/>
                <a:hlinkClick r:id="rId18" tooltip="Arthur Arnould">
                  <a:extLst>
                    <a:ext uri="{A12FA001-AC4F-418D-AE19-62706E023703}">
                      <ahyp:hlinkClr xmlns:ahyp="http://schemas.microsoft.com/office/drawing/2018/hyperlinkcolor" val="tx"/>
                    </a:ext>
                  </a:extLst>
                </a:hlinkClick>
              </a:rPr>
              <a:t>Arthur Arnould</a:t>
            </a:r>
            <a:r>
              <a:rPr lang="fr-FR" sz="600" b="0" i="0" dirty="0">
                <a:solidFill>
                  <a:srgbClr val="C00000"/>
                </a:solidFill>
                <a:effectLst/>
                <a:latin typeface="Arial" panose="020B0604020202020204" pitchFamily="34" charset="0"/>
              </a:rPr>
              <a:t>, </a:t>
            </a:r>
            <a:r>
              <a:rPr lang="fr-FR" sz="600" b="0" i="0" strike="noStrike" dirty="0">
                <a:solidFill>
                  <a:srgbClr val="C00000"/>
                </a:solidFill>
                <a:effectLst/>
                <a:latin typeface="Arial" panose="020B0604020202020204" pitchFamily="34" charset="0"/>
                <a:hlinkClick r:id="rId19" tooltip="Charles Amouroux">
                  <a:extLst>
                    <a:ext uri="{A12FA001-AC4F-418D-AE19-62706E023703}">
                      <ahyp:hlinkClr xmlns:ahyp="http://schemas.microsoft.com/office/drawing/2018/hyperlinkcolor" val="tx"/>
                    </a:ext>
                  </a:extLst>
                </a:hlinkClick>
              </a:rPr>
              <a:t>Charles Amouroux</a:t>
            </a:r>
            <a:r>
              <a:rPr lang="fr-FR" sz="600" b="0" i="0" dirty="0">
                <a:solidFill>
                  <a:srgbClr val="C00000"/>
                </a:solidFill>
                <a:effectLst/>
                <a:latin typeface="Arial" panose="020B0604020202020204" pitchFamily="34" charset="0"/>
              </a:rPr>
              <a:t>, </a:t>
            </a:r>
            <a:r>
              <a:rPr lang="fr-FR" sz="600" b="0" i="0" strike="noStrike" dirty="0">
                <a:solidFill>
                  <a:srgbClr val="C00000"/>
                </a:solidFill>
                <a:effectLst/>
                <a:latin typeface="Arial" panose="020B0604020202020204" pitchFamily="34" charset="0"/>
                <a:hlinkClick r:id="rId20" tooltip="Victor Clément">
                  <a:extLst>
                    <a:ext uri="{A12FA001-AC4F-418D-AE19-62706E023703}">
                      <ahyp:hlinkClr xmlns:ahyp="http://schemas.microsoft.com/office/drawing/2018/hyperlinkcolor" val="tx"/>
                    </a:ext>
                  </a:extLst>
                </a:hlinkClick>
              </a:rPr>
              <a:t>Victor Clément</a:t>
            </a:r>
            <a:r>
              <a:rPr lang="fr-FR" sz="600" b="0" i="0" strike="noStrike" dirty="0">
                <a:solidFill>
                  <a:srgbClr val="C00000"/>
                </a:solidFill>
                <a:effectLst/>
                <a:latin typeface="Arial" panose="020B0604020202020204" pitchFamily="34" charset="0"/>
              </a:rPr>
              <a:t>,</a:t>
            </a:r>
            <a:r>
              <a:rPr lang="fr-FR" sz="600" b="0" i="0" dirty="0">
                <a:solidFill>
                  <a:srgbClr val="C00000"/>
                </a:solidFill>
                <a:effectLst/>
                <a:latin typeface="Arial" panose="020B0604020202020204" pitchFamily="34" charset="0"/>
              </a:rPr>
              <a:t> </a:t>
            </a:r>
            <a:r>
              <a:rPr lang="fr-FR" sz="600" b="0" i="0" strike="noStrike" dirty="0">
                <a:solidFill>
                  <a:srgbClr val="C00000"/>
                </a:solidFill>
                <a:effectLst/>
                <a:latin typeface="Arial" panose="020B0604020202020204" pitchFamily="34" charset="0"/>
                <a:hlinkClick r:id="rId21" tooltip="Jules-Henri-Marius Bergeret">
                  <a:extLst>
                    <a:ext uri="{A12FA001-AC4F-418D-AE19-62706E023703}">
                      <ahyp:hlinkClr xmlns:ahyp="http://schemas.microsoft.com/office/drawing/2018/hyperlinkcolor" val="tx"/>
                    </a:ext>
                  </a:extLst>
                </a:hlinkClick>
              </a:rPr>
              <a:t>Jules Bergeret</a:t>
            </a:r>
            <a:r>
              <a:rPr lang="fr-FR" sz="600" b="0" i="0" strike="noStrike" dirty="0">
                <a:solidFill>
                  <a:srgbClr val="C00000"/>
                </a:solidFill>
                <a:effectLst/>
                <a:latin typeface="Arial" panose="020B0604020202020204" pitchFamily="34" charset="0"/>
              </a:rPr>
              <a:t>)</a:t>
            </a:r>
            <a:r>
              <a:rPr lang="fr-FR" sz="600" b="0" i="0" dirty="0">
                <a:solidFill>
                  <a:srgbClr val="C00000"/>
                </a:solidFill>
                <a:effectLst/>
                <a:latin typeface="Arial" panose="020B0604020202020204" pitchFamily="34" charset="0"/>
              </a:rPr>
              <a:t>.</a:t>
            </a:r>
          </a:p>
          <a:p>
            <a:pPr algn="just"/>
            <a:r>
              <a:rPr lang="fr-FR" sz="600" b="0" i="0" dirty="0">
                <a:solidFill>
                  <a:srgbClr val="C00000"/>
                </a:solidFill>
                <a:effectLst/>
                <a:latin typeface="Arial" panose="020B0604020202020204" pitchFamily="34" charset="0"/>
              </a:rPr>
              <a:t>Dizaine de « </a:t>
            </a:r>
            <a:r>
              <a:rPr lang="fr-FR" sz="600" b="0" i="0" strike="noStrike" dirty="0">
                <a:solidFill>
                  <a:srgbClr val="C00000"/>
                </a:solidFill>
                <a:effectLst/>
                <a:latin typeface="Arial" panose="020B0604020202020204" pitchFamily="34" charset="0"/>
                <a:hlinkClick r:id="rId22" tooltip="Louis Auguste Blanqui">
                  <a:extLst>
                    <a:ext uri="{A12FA001-AC4F-418D-AE19-62706E023703}">
                      <ahyp:hlinkClr xmlns:ahyp="http://schemas.microsoft.com/office/drawing/2018/hyperlinkcolor" val="tx"/>
                    </a:ext>
                  </a:extLst>
                </a:hlinkClick>
              </a:rPr>
              <a:t>blanquistes</a:t>
            </a:r>
            <a:r>
              <a:rPr lang="fr-FR" sz="600" b="0" i="0" dirty="0">
                <a:solidFill>
                  <a:srgbClr val="C00000"/>
                </a:solidFill>
                <a:effectLst/>
                <a:latin typeface="Arial" panose="020B0604020202020204" pitchFamily="34" charset="0"/>
              </a:rPr>
              <a:t> », adeptes de l'insurrection, socialistes (</a:t>
            </a:r>
            <a:r>
              <a:rPr lang="fr-FR" sz="600" b="0" i="0" strike="noStrike" dirty="0">
                <a:solidFill>
                  <a:srgbClr val="C00000"/>
                </a:solidFill>
                <a:effectLst/>
                <a:latin typeface="Arial" panose="020B0604020202020204" pitchFamily="34" charset="0"/>
                <a:hlinkClick r:id="rId23" tooltip="Eugène Protot">
                  <a:extLst>
                    <a:ext uri="{A12FA001-AC4F-418D-AE19-62706E023703}">
                      <ahyp:hlinkClr xmlns:ahyp="http://schemas.microsoft.com/office/drawing/2018/hyperlinkcolor" val="tx"/>
                    </a:ext>
                  </a:extLst>
                </a:hlinkClick>
              </a:rPr>
              <a:t>Eugène </a:t>
            </a:r>
            <a:r>
              <a:rPr lang="fr-FR" sz="600" b="0" i="0" strike="noStrike" dirty="0" err="1">
                <a:solidFill>
                  <a:srgbClr val="C00000"/>
                </a:solidFill>
                <a:effectLst/>
                <a:latin typeface="Arial" panose="020B0604020202020204" pitchFamily="34" charset="0"/>
                <a:hlinkClick r:id="rId23" tooltip="Eugène Protot">
                  <a:extLst>
                    <a:ext uri="{A12FA001-AC4F-418D-AE19-62706E023703}">
                      <ahyp:hlinkClr xmlns:ahyp="http://schemas.microsoft.com/office/drawing/2018/hyperlinkcolor" val="tx"/>
                    </a:ext>
                  </a:extLst>
                </a:hlinkClick>
              </a:rPr>
              <a:t>Protot</a:t>
            </a:r>
            <a:r>
              <a:rPr lang="fr-FR" sz="600" b="0" i="0" dirty="0">
                <a:solidFill>
                  <a:srgbClr val="C00000"/>
                </a:solidFill>
                <a:effectLst/>
                <a:latin typeface="Arial" panose="020B0604020202020204" pitchFamily="34" charset="0"/>
              </a:rPr>
              <a:t>, </a:t>
            </a:r>
            <a:r>
              <a:rPr lang="fr-FR" sz="600" b="0" i="0" strike="noStrike" dirty="0">
                <a:solidFill>
                  <a:srgbClr val="C00000"/>
                </a:solidFill>
                <a:effectLst/>
                <a:latin typeface="Arial" panose="020B0604020202020204" pitchFamily="34" charset="0"/>
                <a:hlinkClick r:id="rId24" tooltip="Édouard Moreau de Beauvière">
                  <a:extLst>
                    <a:ext uri="{A12FA001-AC4F-418D-AE19-62706E023703}">
                      <ahyp:hlinkClr xmlns:ahyp="http://schemas.microsoft.com/office/drawing/2018/hyperlinkcolor" val="tx"/>
                    </a:ext>
                  </a:extLst>
                </a:hlinkClick>
              </a:rPr>
              <a:t>Édouard Moreau de </a:t>
            </a:r>
            <a:r>
              <a:rPr lang="fr-FR" sz="600" b="0" i="0" strike="noStrike" dirty="0" err="1">
                <a:solidFill>
                  <a:srgbClr val="C00000"/>
                </a:solidFill>
                <a:effectLst/>
                <a:latin typeface="Arial" panose="020B0604020202020204" pitchFamily="34" charset="0"/>
                <a:hlinkClick r:id="rId24" tooltip="Édouard Moreau de Beauvière">
                  <a:extLst>
                    <a:ext uri="{A12FA001-AC4F-418D-AE19-62706E023703}">
                      <ahyp:hlinkClr xmlns:ahyp="http://schemas.microsoft.com/office/drawing/2018/hyperlinkcolor" val="tx"/>
                    </a:ext>
                  </a:extLst>
                </a:hlinkClick>
              </a:rPr>
              <a:t>Beauvière</a:t>
            </a:r>
            <a:r>
              <a:rPr lang="fr-FR" sz="600" b="0" i="0" dirty="0">
                <a:solidFill>
                  <a:srgbClr val="C00000"/>
                </a:solidFill>
                <a:effectLst/>
                <a:latin typeface="Arial" panose="020B0604020202020204" pitchFamily="34" charset="0"/>
              </a:rPr>
              <a:t>, </a:t>
            </a:r>
            <a:r>
              <a:rPr lang="fr-FR" sz="600" b="0" i="0" strike="noStrike" dirty="0">
                <a:solidFill>
                  <a:srgbClr val="C00000"/>
                </a:solidFill>
                <a:effectLst/>
                <a:latin typeface="Arial" panose="020B0604020202020204" pitchFamily="34" charset="0"/>
                <a:hlinkClick r:id="rId25" tooltip="Jean-Baptiste Chardon (révolutionnaire)">
                  <a:extLst>
                    <a:ext uri="{A12FA001-AC4F-418D-AE19-62706E023703}">
                      <ahyp:hlinkClr xmlns:ahyp="http://schemas.microsoft.com/office/drawing/2018/hyperlinkcolor" val="tx"/>
                    </a:ext>
                  </a:extLst>
                </a:hlinkClick>
              </a:rPr>
              <a:t>Jean-Baptiste Chardon</a:t>
            </a:r>
            <a:r>
              <a:rPr lang="fr-FR" sz="600" b="0" i="0" dirty="0">
                <a:solidFill>
                  <a:srgbClr val="C00000"/>
                </a:solidFill>
                <a:effectLst/>
                <a:latin typeface="Arial" panose="020B0604020202020204" pitchFamily="34" charset="0"/>
              </a:rPr>
              <a:t>, </a:t>
            </a:r>
            <a:r>
              <a:rPr lang="fr-FR" sz="600" b="0" i="0" strike="noStrike" dirty="0">
                <a:solidFill>
                  <a:srgbClr val="C00000"/>
                </a:solidFill>
                <a:effectLst/>
                <a:latin typeface="Arial" panose="020B0604020202020204" pitchFamily="34" charset="0"/>
                <a:hlinkClick r:id="rId26" tooltip="Émile Eudes">
                  <a:extLst>
                    <a:ext uri="{A12FA001-AC4F-418D-AE19-62706E023703}">
                      <ahyp:hlinkClr xmlns:ahyp="http://schemas.microsoft.com/office/drawing/2018/hyperlinkcolor" val="tx"/>
                    </a:ext>
                  </a:extLst>
                </a:hlinkClick>
              </a:rPr>
              <a:t>Émile Eudes</a:t>
            </a:r>
            <a:r>
              <a:rPr lang="fr-FR" sz="600" b="0" i="0" dirty="0">
                <a:solidFill>
                  <a:srgbClr val="C00000"/>
                </a:solidFill>
                <a:effectLst/>
                <a:latin typeface="Arial" panose="020B0604020202020204" pitchFamily="34" charset="0"/>
              </a:rPr>
              <a:t>, </a:t>
            </a:r>
            <a:r>
              <a:rPr lang="fr-FR" sz="600" b="0" i="0" strike="noStrike" dirty="0">
                <a:solidFill>
                  <a:srgbClr val="C00000"/>
                </a:solidFill>
                <a:effectLst/>
                <a:latin typeface="Arial" panose="020B0604020202020204" pitchFamily="34" charset="0"/>
                <a:hlinkClick r:id="rId27" tooltip="Théophile Ferré">
                  <a:extLst>
                    <a:ext uri="{A12FA001-AC4F-418D-AE19-62706E023703}">
                      <ahyp:hlinkClr xmlns:ahyp="http://schemas.microsoft.com/office/drawing/2018/hyperlinkcolor" val="tx"/>
                    </a:ext>
                  </a:extLst>
                </a:hlinkClick>
              </a:rPr>
              <a:t>Théophile Ferré</a:t>
            </a:r>
            <a:r>
              <a:rPr lang="fr-FR" sz="600" b="0" i="0" dirty="0">
                <a:solidFill>
                  <a:srgbClr val="C00000"/>
                </a:solidFill>
                <a:effectLst/>
                <a:latin typeface="Arial" panose="020B0604020202020204" pitchFamily="34" charset="0"/>
              </a:rPr>
              <a:t>, </a:t>
            </a:r>
            <a:r>
              <a:rPr lang="fr-FR" sz="600" b="0" i="0" strike="noStrike" dirty="0">
                <a:solidFill>
                  <a:srgbClr val="C00000"/>
                </a:solidFill>
                <a:effectLst/>
                <a:latin typeface="Arial" panose="020B0604020202020204" pitchFamily="34" charset="0"/>
                <a:hlinkClick r:id="rId28" tooltip="Raoul Rigault">
                  <a:extLst>
                    <a:ext uri="{A12FA001-AC4F-418D-AE19-62706E023703}">
                      <ahyp:hlinkClr xmlns:ahyp="http://schemas.microsoft.com/office/drawing/2018/hyperlinkcolor" val="tx"/>
                    </a:ext>
                  </a:extLst>
                </a:hlinkClick>
              </a:rPr>
              <a:t>Raoul Rigault</a:t>
            </a:r>
            <a:r>
              <a:rPr lang="fr-FR" sz="600" strike="noStrike" dirty="0">
                <a:solidFill>
                  <a:srgbClr val="C00000"/>
                </a:solidFill>
                <a:latin typeface="Arial" panose="020B0604020202020204" pitchFamily="34" charset="0"/>
              </a:rPr>
              <a:t>,</a:t>
            </a:r>
            <a:r>
              <a:rPr lang="fr-FR" sz="600" b="0" i="0" dirty="0">
                <a:solidFill>
                  <a:srgbClr val="C00000"/>
                </a:solidFill>
                <a:effectLst/>
                <a:latin typeface="Arial" panose="020B0604020202020204" pitchFamily="34" charset="0"/>
              </a:rPr>
              <a:t> </a:t>
            </a:r>
            <a:r>
              <a:rPr lang="fr-FR" sz="600" b="0" i="0" strike="noStrike" dirty="0">
                <a:solidFill>
                  <a:srgbClr val="C00000"/>
                </a:solidFill>
                <a:effectLst/>
                <a:latin typeface="Arial" panose="020B0604020202020204" pitchFamily="34" charset="0"/>
                <a:hlinkClick r:id="rId29" tooltip="Gabriel Ranvier">
                  <a:extLst>
                    <a:ext uri="{A12FA001-AC4F-418D-AE19-62706E023703}">
                      <ahyp:hlinkClr xmlns:ahyp="http://schemas.microsoft.com/office/drawing/2018/hyperlinkcolor" val="tx"/>
                    </a:ext>
                  </a:extLst>
                </a:hlinkClick>
              </a:rPr>
              <a:t>Gabriel Ranvier</a:t>
            </a:r>
            <a:r>
              <a:rPr lang="fr-FR" sz="600" b="0" i="0" strike="noStrike" dirty="0">
                <a:solidFill>
                  <a:srgbClr val="C00000"/>
                </a:solidFill>
                <a:effectLst/>
                <a:latin typeface="Arial" panose="020B0604020202020204" pitchFamily="34" charset="0"/>
              </a:rPr>
              <a:t>)</a:t>
            </a:r>
            <a:r>
              <a:rPr lang="fr-FR" sz="600" b="0" i="0" dirty="0">
                <a:solidFill>
                  <a:srgbClr val="C00000"/>
                </a:solidFill>
                <a:effectLst/>
                <a:latin typeface="Arial" panose="020B0604020202020204" pitchFamily="34" charset="0"/>
              </a:rPr>
              <a:t>.</a:t>
            </a:r>
          </a:p>
          <a:p>
            <a:pPr algn="just"/>
            <a:r>
              <a:rPr lang="fr-FR" sz="600" dirty="0">
                <a:solidFill>
                  <a:srgbClr val="C00000"/>
                </a:solidFill>
                <a:latin typeface="Arial" panose="020B0604020202020204" pitchFamily="34" charset="0"/>
              </a:rPr>
              <a:t>Socialistes membres de L’AIT (</a:t>
            </a:r>
            <a:r>
              <a:rPr lang="fr-FR" sz="600" b="0" i="0" strike="noStrike" dirty="0">
                <a:solidFill>
                  <a:srgbClr val="C00000"/>
                </a:solidFill>
                <a:effectLst/>
                <a:latin typeface="Arial" panose="020B0604020202020204" pitchFamily="34" charset="0"/>
                <a:hlinkClick r:id="rId30" tooltip="Léo Fränkel">
                  <a:extLst>
                    <a:ext uri="{A12FA001-AC4F-418D-AE19-62706E023703}">
                      <ahyp:hlinkClr xmlns:ahyp="http://schemas.microsoft.com/office/drawing/2018/hyperlinkcolor" val="tx"/>
                    </a:ext>
                  </a:extLst>
                </a:hlinkClick>
              </a:rPr>
              <a:t>Léo Fränkel</a:t>
            </a:r>
            <a:r>
              <a:rPr lang="fr-FR" sz="600" b="0" i="0" dirty="0">
                <a:solidFill>
                  <a:srgbClr val="C00000"/>
                </a:solidFill>
                <a:effectLst/>
                <a:latin typeface="Arial" panose="020B0604020202020204" pitchFamily="34" charset="0"/>
              </a:rPr>
              <a:t>, </a:t>
            </a:r>
            <a:r>
              <a:rPr lang="fr-FR" sz="600" b="0" i="0" strike="noStrike" dirty="0">
                <a:solidFill>
                  <a:srgbClr val="C00000"/>
                </a:solidFill>
                <a:effectLst/>
                <a:latin typeface="Arial" panose="020B0604020202020204" pitchFamily="34" charset="0"/>
                <a:hlinkClick r:id="rId31" tooltip="Benoît Malon">
                  <a:extLst>
                    <a:ext uri="{A12FA001-AC4F-418D-AE19-62706E023703}">
                      <ahyp:hlinkClr xmlns:ahyp="http://schemas.microsoft.com/office/drawing/2018/hyperlinkcolor" val="tx"/>
                    </a:ext>
                  </a:extLst>
                </a:hlinkClick>
              </a:rPr>
              <a:t>Benoît Malon</a:t>
            </a:r>
            <a:r>
              <a:rPr lang="fr-FR" sz="600" strike="noStrike" dirty="0">
                <a:solidFill>
                  <a:srgbClr val="C00000"/>
                </a:solidFill>
                <a:latin typeface="Arial" panose="020B0604020202020204" pitchFamily="34" charset="0"/>
              </a:rPr>
              <a:t>,</a:t>
            </a:r>
            <a:r>
              <a:rPr lang="fr-FR" sz="600" b="0" i="0" dirty="0">
                <a:solidFill>
                  <a:srgbClr val="C00000"/>
                </a:solidFill>
                <a:effectLst/>
                <a:latin typeface="Arial" panose="020B0604020202020204" pitchFamily="34" charset="0"/>
              </a:rPr>
              <a:t> </a:t>
            </a:r>
            <a:r>
              <a:rPr lang="fr-FR" sz="600" b="0" i="0" strike="noStrike" dirty="0">
                <a:solidFill>
                  <a:srgbClr val="C00000"/>
                </a:solidFill>
                <a:effectLst/>
                <a:latin typeface="Arial" panose="020B0604020202020204" pitchFamily="34" charset="0"/>
                <a:hlinkClick r:id="rId32" tooltip="Eugène Varlin">
                  <a:extLst>
                    <a:ext uri="{A12FA001-AC4F-418D-AE19-62706E023703}">
                      <ahyp:hlinkClr xmlns:ahyp="http://schemas.microsoft.com/office/drawing/2018/hyperlinkcolor" val="tx"/>
                    </a:ext>
                  </a:extLst>
                </a:hlinkClick>
              </a:rPr>
              <a:t>Eugène Varlin</a:t>
            </a:r>
            <a:r>
              <a:rPr lang="fr-FR" sz="600" b="0" i="0" strike="noStrike" dirty="0">
                <a:solidFill>
                  <a:srgbClr val="C00000"/>
                </a:solidFill>
                <a:effectLst/>
                <a:latin typeface="Arial" panose="020B0604020202020204" pitchFamily="34" charset="0"/>
              </a:rPr>
              <a:t>)</a:t>
            </a:r>
            <a:r>
              <a:rPr lang="fr-FR" sz="600" b="0" i="0" dirty="0">
                <a:solidFill>
                  <a:srgbClr val="C00000"/>
                </a:solidFill>
                <a:effectLst/>
                <a:latin typeface="Arial" panose="020B0604020202020204" pitchFamily="34" charset="0"/>
              </a:rPr>
              <a:t>.</a:t>
            </a:r>
          </a:p>
          <a:p>
            <a:pPr algn="just"/>
            <a:r>
              <a:rPr lang="fr-FR" sz="600" b="0" i="0" dirty="0">
                <a:solidFill>
                  <a:srgbClr val="C00000"/>
                </a:solidFill>
                <a:effectLst/>
                <a:latin typeface="Arial" panose="020B0604020202020204" pitchFamily="34" charset="0"/>
              </a:rPr>
              <a:t>Des anarchistes (</a:t>
            </a:r>
            <a:r>
              <a:rPr lang="fr-FR" sz="600" b="0" i="0" strike="noStrike" dirty="0">
                <a:solidFill>
                  <a:srgbClr val="C00000"/>
                </a:solidFill>
                <a:effectLst/>
                <a:latin typeface="Arial" panose="020B0604020202020204" pitchFamily="34" charset="0"/>
                <a:hlinkClick r:id="rId33" tooltip="Pierre-Joseph Proudhon">
                  <a:extLst>
                    <a:ext uri="{A12FA001-AC4F-418D-AE19-62706E023703}">
                      <ahyp:hlinkClr xmlns:ahyp="http://schemas.microsoft.com/office/drawing/2018/hyperlinkcolor" val="tx"/>
                    </a:ext>
                  </a:extLst>
                </a:hlinkClick>
              </a:rPr>
              <a:t>proudhoniens</a:t>
            </a:r>
            <a:r>
              <a:rPr lang="fr-FR" sz="600" strike="noStrike" dirty="0">
                <a:solidFill>
                  <a:srgbClr val="C00000"/>
                </a:solidFill>
                <a:latin typeface="Arial" panose="020B0604020202020204" pitchFamily="34" charset="0"/>
              </a:rPr>
              <a:t>)</a:t>
            </a:r>
            <a:r>
              <a:rPr lang="fr-FR" sz="600" b="0" i="0" dirty="0">
                <a:solidFill>
                  <a:srgbClr val="C00000"/>
                </a:solidFill>
                <a:effectLst/>
                <a:latin typeface="Arial" panose="020B0604020202020204" pitchFamily="34" charset="0"/>
              </a:rPr>
              <a:t>, partisans de réformes sociales (</a:t>
            </a:r>
            <a:r>
              <a:rPr lang="fr-FR" sz="600" b="0" i="0" strike="noStrike" dirty="0">
                <a:solidFill>
                  <a:srgbClr val="C00000"/>
                </a:solidFill>
                <a:effectLst/>
                <a:latin typeface="Arial" panose="020B0604020202020204" pitchFamily="34" charset="0"/>
                <a:hlinkClick r:id="rId34" tooltip="Pierre Denis (1828-1907)">
                  <a:extLst>
                    <a:ext uri="{A12FA001-AC4F-418D-AE19-62706E023703}">
                      <ahyp:hlinkClr xmlns:ahyp="http://schemas.microsoft.com/office/drawing/2018/hyperlinkcolor" val="tx"/>
                    </a:ext>
                  </a:extLst>
                </a:hlinkClick>
              </a:rPr>
              <a:t>Pierre Denis</a:t>
            </a:r>
            <a:r>
              <a:rPr lang="fr-FR" sz="600" b="0" i="0" strike="noStrike" dirty="0">
                <a:solidFill>
                  <a:srgbClr val="C00000"/>
                </a:solidFill>
                <a:effectLst/>
                <a:latin typeface="Arial" panose="020B0604020202020204" pitchFamily="34" charset="0"/>
              </a:rPr>
              <a:t>)</a:t>
            </a:r>
            <a:r>
              <a:rPr lang="fr-FR" sz="600" b="0" i="0" dirty="0">
                <a:solidFill>
                  <a:srgbClr val="C00000"/>
                </a:solidFill>
                <a:effectLst/>
                <a:latin typeface="Arial" panose="020B0604020202020204" pitchFamily="34" charset="0"/>
              </a:rPr>
              <a:t>.</a:t>
            </a:r>
          </a:p>
          <a:p>
            <a:pPr algn="just"/>
            <a:r>
              <a:rPr lang="fr-FR" sz="600" b="0" i="0" dirty="0">
                <a:solidFill>
                  <a:srgbClr val="C00000"/>
                </a:solidFill>
                <a:effectLst/>
                <a:latin typeface="Arial" panose="020B0604020202020204" pitchFamily="34" charset="0"/>
              </a:rPr>
              <a:t>Des « indépendants » (</a:t>
            </a:r>
            <a:r>
              <a:rPr lang="fr-FR" sz="600" b="0" i="0" strike="noStrike" dirty="0">
                <a:solidFill>
                  <a:srgbClr val="C00000"/>
                </a:solidFill>
                <a:effectLst/>
                <a:latin typeface="Arial" panose="020B0604020202020204" pitchFamily="34" charset="0"/>
                <a:hlinkClick r:id="rId35" tooltip="Jules Vallès">
                  <a:extLst>
                    <a:ext uri="{A12FA001-AC4F-418D-AE19-62706E023703}">
                      <ahyp:hlinkClr xmlns:ahyp="http://schemas.microsoft.com/office/drawing/2018/hyperlinkcolor" val="tx"/>
                    </a:ext>
                  </a:extLst>
                </a:hlinkClick>
              </a:rPr>
              <a:t>Jules Vallès</a:t>
            </a:r>
            <a:r>
              <a:rPr lang="fr-FR" sz="600" b="0" i="0" strike="noStrike" dirty="0">
                <a:solidFill>
                  <a:srgbClr val="C00000"/>
                </a:solidFill>
                <a:effectLst/>
                <a:latin typeface="Arial" panose="020B0604020202020204" pitchFamily="34" charset="0"/>
              </a:rPr>
              <a:t>,</a:t>
            </a:r>
            <a:r>
              <a:rPr lang="fr-FR" sz="600" b="0" i="0" dirty="0">
                <a:solidFill>
                  <a:srgbClr val="C00000"/>
                </a:solidFill>
                <a:effectLst/>
                <a:latin typeface="Arial" panose="020B0604020202020204" pitchFamily="34" charset="0"/>
              </a:rPr>
              <a:t> </a:t>
            </a:r>
            <a:r>
              <a:rPr lang="fr-FR" sz="600" b="0" i="0" strike="noStrike" dirty="0">
                <a:solidFill>
                  <a:srgbClr val="C00000"/>
                </a:solidFill>
                <a:effectLst/>
                <a:latin typeface="Arial" panose="020B0604020202020204" pitchFamily="34" charset="0"/>
                <a:hlinkClick r:id="rId36" tooltip="Gustave Courbet">
                  <a:extLst>
                    <a:ext uri="{A12FA001-AC4F-418D-AE19-62706E023703}">
                      <ahyp:hlinkClr xmlns:ahyp="http://schemas.microsoft.com/office/drawing/2018/hyperlinkcolor" val="tx"/>
                    </a:ext>
                  </a:extLst>
                </a:hlinkClick>
              </a:rPr>
              <a:t>Gustave Courbet</a:t>
            </a:r>
            <a:r>
              <a:rPr lang="fr-FR" sz="600" b="0" i="0" strike="noStrike" dirty="0">
                <a:solidFill>
                  <a:srgbClr val="C00000"/>
                </a:solidFill>
                <a:effectLst/>
                <a:latin typeface="Arial" panose="020B0604020202020204" pitchFamily="34" charset="0"/>
              </a:rPr>
              <a:t>)</a:t>
            </a:r>
            <a:r>
              <a:rPr lang="fr-FR" sz="600" b="0" i="0" dirty="0">
                <a:solidFill>
                  <a:srgbClr val="C00000"/>
                </a:solidFill>
                <a:effectLst/>
                <a:latin typeface="Arial" panose="020B0604020202020204" pitchFamily="34" charset="0"/>
              </a:rPr>
              <a:t>. </a:t>
            </a:r>
            <a:endParaRPr lang="fr-FR" sz="600" dirty="0">
              <a:solidFill>
                <a:srgbClr val="C00000"/>
              </a:solidFill>
            </a:endParaRPr>
          </a:p>
        </p:txBody>
      </p:sp>
      <p:sp>
        <p:nvSpPr>
          <p:cNvPr id="14" name="Rectangle 1">
            <a:extLst>
              <a:ext uri="{FF2B5EF4-FFF2-40B4-BE49-F238E27FC236}">
                <a16:creationId xmlns:a16="http://schemas.microsoft.com/office/drawing/2014/main" id="{5AA0B960-6B3C-4374-AB83-4C5BC1C85766}"/>
              </a:ext>
            </a:extLst>
          </p:cNvPr>
          <p:cNvSpPr>
            <a:spLocks noChangeArrowheads="1"/>
          </p:cNvSpPr>
          <p:nvPr/>
        </p:nvSpPr>
        <p:spPr bwMode="auto">
          <a:xfrm>
            <a:off x="0" y="1"/>
            <a:ext cx="7619999" cy="351676"/>
          </a:xfrm>
          <a:prstGeom prst="rect">
            <a:avLst/>
          </a:prstGeom>
        </p:spPr>
        <p:txBody>
          <a:bodyPr vert="horz" lIns="76200" tIns="38100" rIns="76200" bIns="38100" numCol="1" rtlCol="0" anchor="ctr" anchorCtr="0" compatLnSpc="1">
            <a:prstTxWarp prst="textNoShape">
              <a:avLst/>
            </a:prstTxWarp>
            <a:normAutofit/>
          </a:bodyPr>
          <a:lstStyle/>
          <a:p>
            <a:pPr fontAlgn="base">
              <a:lnSpc>
                <a:spcPct val="90000"/>
              </a:lnSpc>
              <a:spcBef>
                <a:spcPct val="0"/>
              </a:spcBef>
              <a:spcAft>
                <a:spcPts val="500"/>
              </a:spcAft>
            </a:pPr>
            <a:r>
              <a:rPr lang="en-US" sz="2000" dirty="0">
                <a:solidFill>
                  <a:schemeClr val="bg2">
                    <a:lumMod val="25000"/>
                  </a:schemeClr>
                </a:solidFill>
                <a:latin typeface="+mj-lt"/>
                <a:ea typeface="+mj-ea"/>
                <a:cs typeface="+mj-cs"/>
              </a:rPr>
              <a:t>Aide</a:t>
            </a:r>
          </a:p>
        </p:txBody>
      </p:sp>
      <p:sp>
        <p:nvSpPr>
          <p:cNvPr id="15" name="Titre 1">
            <a:extLst>
              <a:ext uri="{FF2B5EF4-FFF2-40B4-BE49-F238E27FC236}">
                <a16:creationId xmlns:a16="http://schemas.microsoft.com/office/drawing/2014/main" id="{67884AC7-3659-48CE-8005-8EDCD76CDBCF}"/>
              </a:ext>
            </a:extLst>
          </p:cNvPr>
          <p:cNvSpPr txBox="1">
            <a:spLocks/>
          </p:cNvSpPr>
          <p:nvPr/>
        </p:nvSpPr>
        <p:spPr>
          <a:xfrm>
            <a:off x="955971" y="-8587"/>
            <a:ext cx="6679916" cy="616574"/>
          </a:xfrm>
          <a:prstGeom prst="rect">
            <a:avLst/>
          </a:prstGeom>
        </p:spPr>
        <p:txBody>
          <a:bodyPr vert="horz" lIns="76200" tIns="38100" rIns="76200" bIns="3810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800" b="1" dirty="0">
                <a:solidFill>
                  <a:schemeClr val="bg1"/>
                </a:solidFill>
              </a:rPr>
              <a:t>Qui compose la Commune de Paris ?</a:t>
            </a:r>
          </a:p>
        </p:txBody>
      </p:sp>
    </p:spTree>
    <p:extLst>
      <p:ext uri="{BB962C8B-B14F-4D97-AF65-F5344CB8AC3E}">
        <p14:creationId xmlns:p14="http://schemas.microsoft.com/office/powerpoint/2010/main" val="21450167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Espace réservé du numéro de diapositive 3"/>
          <p:cNvSpPr>
            <a:spLocks noGrp="1"/>
          </p:cNvSpPr>
          <p:nvPr>
            <p:ph type="sldNum" sz="quarter" idx="12"/>
          </p:nvPr>
        </p:nvSpPr>
        <p:spPr>
          <a:xfrm>
            <a:off x="5884440" y="5448749"/>
            <a:ext cx="1714500" cy="253559"/>
          </a:xfrm>
        </p:spPr>
        <p:txBody>
          <a:bodyPr vert="horz" lIns="76200" tIns="38100" rIns="76200" bIns="38100" rtlCol="0" anchor="ctr">
            <a:normAutofit/>
          </a:bodyPr>
          <a:lstStyle/>
          <a:p>
            <a:pPr>
              <a:spcAft>
                <a:spcPts val="500"/>
              </a:spcAft>
              <a:defRPr/>
            </a:pPr>
            <a:fld id="{E892C5C6-1BE3-49AE-A9EF-8E26FF256612}" type="slidenum">
              <a:rPr lang="en-US" smtClean="0">
                <a:solidFill>
                  <a:prstClr val="black">
                    <a:tint val="75000"/>
                  </a:prstClr>
                </a:solidFill>
                <a:latin typeface="Calibri" panose="020F0502020204030204"/>
              </a:rPr>
              <a:pPr>
                <a:spcAft>
                  <a:spcPts val="500"/>
                </a:spcAft>
                <a:defRPr/>
              </a:pPr>
              <a:t>12</a:t>
            </a:fld>
            <a:endParaRPr lang="en-US" dirty="0">
              <a:solidFill>
                <a:prstClr val="black">
                  <a:tint val="75000"/>
                </a:prstClr>
              </a:solidFill>
              <a:latin typeface="Calibri" panose="020F0502020204030204"/>
            </a:endParaRPr>
          </a:p>
        </p:txBody>
      </p:sp>
      <p:sp>
        <p:nvSpPr>
          <p:cNvPr id="8" name="Titre 1">
            <a:extLst>
              <a:ext uri="{FF2B5EF4-FFF2-40B4-BE49-F238E27FC236}">
                <a16:creationId xmlns:a16="http://schemas.microsoft.com/office/drawing/2014/main" id="{2AC039D7-B74A-46AB-97ED-B37895963B5E}"/>
              </a:ext>
            </a:extLst>
          </p:cNvPr>
          <p:cNvSpPr txBox="1">
            <a:spLocks/>
          </p:cNvSpPr>
          <p:nvPr/>
        </p:nvSpPr>
        <p:spPr>
          <a:xfrm>
            <a:off x="924849" y="266251"/>
            <a:ext cx="6679916" cy="882585"/>
          </a:xfrm>
          <a:prstGeom prst="rect">
            <a:avLst/>
          </a:prstGeom>
        </p:spPr>
        <p:txBody>
          <a:bodyPr vert="horz" lIns="76200" tIns="38100" rIns="76200" bIns="3810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1600" dirty="0"/>
              <a:t>La Commune de Paris : entre crépuscule et aurore révolutionnaire</a:t>
            </a:r>
          </a:p>
          <a:p>
            <a:r>
              <a:rPr lang="fr-FR" sz="2800" b="1" dirty="0"/>
              <a:t>Que fait la Commune de Paris ?</a:t>
            </a:r>
          </a:p>
        </p:txBody>
      </p:sp>
      <p:sp>
        <p:nvSpPr>
          <p:cNvPr id="12" name="Rectangle 1">
            <a:extLst>
              <a:ext uri="{FF2B5EF4-FFF2-40B4-BE49-F238E27FC236}">
                <a16:creationId xmlns:a16="http://schemas.microsoft.com/office/drawing/2014/main" id="{602B82FB-84AA-41B0-B24E-E9EC5C076111}"/>
              </a:ext>
            </a:extLst>
          </p:cNvPr>
          <p:cNvSpPr>
            <a:spLocks noChangeArrowheads="1"/>
          </p:cNvSpPr>
          <p:nvPr/>
        </p:nvSpPr>
        <p:spPr bwMode="auto">
          <a:xfrm>
            <a:off x="0" y="1"/>
            <a:ext cx="7619999" cy="351676"/>
          </a:xfrm>
          <a:prstGeom prst="rect">
            <a:avLst/>
          </a:prstGeom>
        </p:spPr>
        <p:txBody>
          <a:bodyPr vert="horz" lIns="76200" tIns="38100" rIns="76200" bIns="38100" numCol="1" rtlCol="0" anchor="ctr" anchorCtr="0" compatLnSpc="1">
            <a:prstTxWarp prst="textNoShape">
              <a:avLst/>
            </a:prstTxWarp>
            <a:normAutofit/>
          </a:bodyPr>
          <a:lstStyle/>
          <a:p>
            <a:pPr fontAlgn="base">
              <a:lnSpc>
                <a:spcPct val="90000"/>
              </a:lnSpc>
              <a:spcBef>
                <a:spcPct val="0"/>
              </a:spcBef>
              <a:spcAft>
                <a:spcPts val="500"/>
              </a:spcAft>
            </a:pPr>
            <a:r>
              <a:rPr lang="en-US" sz="2000" dirty="0">
                <a:solidFill>
                  <a:schemeClr val="bg2">
                    <a:lumMod val="25000"/>
                  </a:schemeClr>
                </a:solidFill>
                <a:latin typeface="+mj-lt"/>
                <a:ea typeface="+mj-ea"/>
                <a:cs typeface="+mj-cs"/>
              </a:rPr>
              <a:t>Aide</a:t>
            </a:r>
          </a:p>
        </p:txBody>
      </p:sp>
      <p:sp>
        <p:nvSpPr>
          <p:cNvPr id="45" name="ZoneTexte 44">
            <a:extLst>
              <a:ext uri="{FF2B5EF4-FFF2-40B4-BE49-F238E27FC236}">
                <a16:creationId xmlns:a16="http://schemas.microsoft.com/office/drawing/2014/main" id="{7C376099-37F1-447F-8338-92641FABA51D}"/>
              </a:ext>
            </a:extLst>
          </p:cNvPr>
          <p:cNvSpPr txBox="1"/>
          <p:nvPr/>
        </p:nvSpPr>
        <p:spPr>
          <a:xfrm>
            <a:off x="6834336" y="5499556"/>
            <a:ext cx="476227" cy="215444"/>
          </a:xfrm>
          <a:prstGeom prst="rect">
            <a:avLst/>
          </a:prstGeom>
          <a:noFill/>
        </p:spPr>
        <p:txBody>
          <a:bodyPr wrap="square" rtlCol="0">
            <a:spAutoFit/>
          </a:bodyPr>
          <a:lstStyle/>
          <a:p>
            <a:pPr algn="ctr"/>
            <a:r>
              <a:rPr lang="fr-FR" sz="300" b="1" dirty="0">
                <a:solidFill>
                  <a:schemeClr val="accent6">
                    <a:lumMod val="75000"/>
                  </a:schemeClr>
                </a:solidFill>
                <a:ea typeface="Calibri" panose="020F0502020204030204" pitchFamily="34" charset="0"/>
                <a:cs typeface="Times New Roman" panose="02020603050405020304" pitchFamily="18" charset="0"/>
              </a:rPr>
              <a:t>Fourrier &amp; Lavie</a:t>
            </a:r>
          </a:p>
          <a:p>
            <a:pPr algn="ctr"/>
            <a:r>
              <a:rPr lang="fr-FR" sz="500" dirty="0">
                <a:hlinkClick r:id="rId3" action="ppaction://hlinksldjump">
                  <a:extLst>
                    <a:ext uri="{A12FA001-AC4F-418D-AE19-62706E023703}">
                      <ahyp:hlinkClr xmlns:ahyp="http://schemas.microsoft.com/office/drawing/2018/hyperlinkcolor" val="tx"/>
                    </a:ext>
                  </a:extLst>
                </a:hlinkClick>
              </a:rPr>
              <a:t>Sommaire</a:t>
            </a:r>
            <a:endParaRPr lang="fr-FR" sz="500" dirty="0"/>
          </a:p>
        </p:txBody>
      </p:sp>
      <p:graphicFrame>
        <p:nvGraphicFramePr>
          <p:cNvPr id="3" name="Diagramme 2">
            <a:extLst>
              <a:ext uri="{FF2B5EF4-FFF2-40B4-BE49-F238E27FC236}">
                <a16:creationId xmlns:a16="http://schemas.microsoft.com/office/drawing/2014/main" id="{78286AD6-D32B-4C45-B28F-865CFCE7ED06}"/>
              </a:ext>
            </a:extLst>
          </p:cNvPr>
          <p:cNvGraphicFramePr/>
          <p:nvPr>
            <p:extLst>
              <p:ext uri="{D42A27DB-BD31-4B8C-83A1-F6EECF244321}">
                <p14:modId xmlns:p14="http://schemas.microsoft.com/office/powerpoint/2010/main" val="154787576"/>
              </p:ext>
            </p:extLst>
          </p:nvPr>
        </p:nvGraphicFramePr>
        <p:xfrm>
          <a:off x="667332" y="375436"/>
          <a:ext cx="6285334" cy="53395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Titre 1">
            <a:extLst>
              <a:ext uri="{FF2B5EF4-FFF2-40B4-BE49-F238E27FC236}">
                <a16:creationId xmlns:a16="http://schemas.microsoft.com/office/drawing/2014/main" id="{C5DA07F4-7AC4-46B8-878D-BF568699D31B}"/>
              </a:ext>
            </a:extLst>
          </p:cNvPr>
          <p:cNvSpPr txBox="1">
            <a:spLocks/>
          </p:cNvSpPr>
          <p:nvPr/>
        </p:nvSpPr>
        <p:spPr>
          <a:xfrm>
            <a:off x="15235" y="12692"/>
            <a:ext cx="7604765" cy="882585"/>
          </a:xfrm>
          <a:prstGeom prst="rect">
            <a:avLst/>
          </a:prstGeom>
        </p:spPr>
        <p:txBody>
          <a:bodyPr vert="horz" lIns="76200" tIns="38100" rIns="76200" bIns="3810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800" b="1" dirty="0">
                <a:solidFill>
                  <a:schemeClr val="bg1"/>
                </a:solidFill>
              </a:rPr>
              <a:t>Que fait la Commune de Paris ?</a:t>
            </a:r>
          </a:p>
        </p:txBody>
      </p:sp>
    </p:spTree>
    <p:extLst>
      <p:ext uri="{BB962C8B-B14F-4D97-AF65-F5344CB8AC3E}">
        <p14:creationId xmlns:p14="http://schemas.microsoft.com/office/powerpoint/2010/main" val="6824437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Espace réservé du numéro de diapositive 3"/>
          <p:cNvSpPr>
            <a:spLocks noGrp="1"/>
          </p:cNvSpPr>
          <p:nvPr>
            <p:ph type="sldNum" sz="quarter" idx="12"/>
          </p:nvPr>
        </p:nvSpPr>
        <p:spPr>
          <a:xfrm>
            <a:off x="5884440" y="5448749"/>
            <a:ext cx="1714500" cy="253559"/>
          </a:xfrm>
        </p:spPr>
        <p:txBody>
          <a:bodyPr vert="horz" lIns="76200" tIns="38100" rIns="76200" bIns="38100" rtlCol="0" anchor="ctr">
            <a:normAutofit/>
          </a:bodyPr>
          <a:lstStyle/>
          <a:p>
            <a:pPr>
              <a:spcAft>
                <a:spcPts val="500"/>
              </a:spcAft>
              <a:defRPr/>
            </a:pPr>
            <a:fld id="{E892C5C6-1BE3-49AE-A9EF-8E26FF256612}" type="slidenum">
              <a:rPr lang="en-US" smtClean="0">
                <a:solidFill>
                  <a:prstClr val="black">
                    <a:tint val="75000"/>
                  </a:prstClr>
                </a:solidFill>
                <a:latin typeface="Calibri" panose="020F0502020204030204"/>
              </a:rPr>
              <a:pPr>
                <a:spcAft>
                  <a:spcPts val="500"/>
                </a:spcAft>
                <a:defRPr/>
              </a:pPr>
              <a:t>13</a:t>
            </a:fld>
            <a:endParaRPr lang="en-US" dirty="0">
              <a:solidFill>
                <a:prstClr val="black">
                  <a:tint val="75000"/>
                </a:prstClr>
              </a:solidFill>
              <a:latin typeface="Calibri" panose="020F0502020204030204"/>
            </a:endParaRPr>
          </a:p>
        </p:txBody>
      </p:sp>
      <p:sp>
        <p:nvSpPr>
          <p:cNvPr id="8" name="Titre 1">
            <a:extLst>
              <a:ext uri="{FF2B5EF4-FFF2-40B4-BE49-F238E27FC236}">
                <a16:creationId xmlns:a16="http://schemas.microsoft.com/office/drawing/2014/main" id="{2AC039D7-B74A-46AB-97ED-B37895963B5E}"/>
              </a:ext>
            </a:extLst>
          </p:cNvPr>
          <p:cNvSpPr txBox="1">
            <a:spLocks/>
          </p:cNvSpPr>
          <p:nvPr/>
        </p:nvSpPr>
        <p:spPr>
          <a:xfrm>
            <a:off x="965505" y="42069"/>
            <a:ext cx="3245191" cy="2095351"/>
          </a:xfrm>
          <a:prstGeom prst="rect">
            <a:avLst/>
          </a:prstGeom>
        </p:spPr>
        <p:txBody>
          <a:bodyPr vert="horz" lIns="76200" tIns="38100" rIns="76200" bIns="3810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1600" dirty="0"/>
              <a:t>La Commune de Paris : entre crépuscule et aurore révolutionnaire</a:t>
            </a:r>
          </a:p>
          <a:p>
            <a:r>
              <a:rPr lang="fr-FR" sz="2800" b="1" dirty="0"/>
              <a:t>21 mai, semaine sanglante</a:t>
            </a:r>
          </a:p>
        </p:txBody>
      </p:sp>
      <p:sp>
        <p:nvSpPr>
          <p:cNvPr id="45" name="ZoneTexte 44">
            <a:extLst>
              <a:ext uri="{FF2B5EF4-FFF2-40B4-BE49-F238E27FC236}">
                <a16:creationId xmlns:a16="http://schemas.microsoft.com/office/drawing/2014/main" id="{7C376099-37F1-447F-8338-92641FABA51D}"/>
              </a:ext>
            </a:extLst>
          </p:cNvPr>
          <p:cNvSpPr txBox="1"/>
          <p:nvPr/>
        </p:nvSpPr>
        <p:spPr>
          <a:xfrm>
            <a:off x="6834336" y="5499556"/>
            <a:ext cx="476227" cy="215444"/>
          </a:xfrm>
          <a:prstGeom prst="rect">
            <a:avLst/>
          </a:prstGeom>
          <a:noFill/>
        </p:spPr>
        <p:txBody>
          <a:bodyPr wrap="square" rtlCol="0">
            <a:spAutoFit/>
          </a:bodyPr>
          <a:lstStyle/>
          <a:p>
            <a:pPr algn="ctr"/>
            <a:r>
              <a:rPr lang="fr-FR" sz="300" b="1" dirty="0">
                <a:solidFill>
                  <a:schemeClr val="accent6">
                    <a:lumMod val="75000"/>
                  </a:schemeClr>
                </a:solidFill>
                <a:ea typeface="Calibri" panose="020F0502020204030204" pitchFamily="34" charset="0"/>
                <a:cs typeface="Times New Roman" panose="02020603050405020304" pitchFamily="18" charset="0"/>
              </a:rPr>
              <a:t>Fourrier &amp; Lavie</a:t>
            </a:r>
          </a:p>
          <a:p>
            <a:pPr algn="ctr"/>
            <a:r>
              <a:rPr lang="fr-FR" sz="500" dirty="0">
                <a:hlinkClick r:id="rId3" action="ppaction://hlinksldjump">
                  <a:extLst>
                    <a:ext uri="{A12FA001-AC4F-418D-AE19-62706E023703}">
                      <ahyp:hlinkClr xmlns:ahyp="http://schemas.microsoft.com/office/drawing/2018/hyperlinkcolor" val="tx"/>
                    </a:ext>
                  </a:extLst>
                </a:hlinkClick>
              </a:rPr>
              <a:t>Sommaire</a:t>
            </a:r>
            <a:endParaRPr lang="fr-FR" sz="500" dirty="0"/>
          </a:p>
        </p:txBody>
      </p:sp>
      <p:graphicFrame>
        <p:nvGraphicFramePr>
          <p:cNvPr id="2" name="Diagramme 1">
            <a:extLst>
              <a:ext uri="{FF2B5EF4-FFF2-40B4-BE49-F238E27FC236}">
                <a16:creationId xmlns:a16="http://schemas.microsoft.com/office/drawing/2014/main" id="{83756C33-07C3-4C18-B73F-D11F862B8743}"/>
              </a:ext>
            </a:extLst>
          </p:cNvPr>
          <p:cNvGraphicFramePr/>
          <p:nvPr>
            <p:extLst>
              <p:ext uri="{D42A27DB-BD31-4B8C-83A1-F6EECF244321}">
                <p14:modId xmlns:p14="http://schemas.microsoft.com/office/powerpoint/2010/main" val="3570316612"/>
              </p:ext>
            </p:extLst>
          </p:nvPr>
        </p:nvGraphicFramePr>
        <p:xfrm>
          <a:off x="3233936" y="194469"/>
          <a:ext cx="5708352" cy="533571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4" name="Rectangle 1">
            <a:extLst>
              <a:ext uri="{FF2B5EF4-FFF2-40B4-BE49-F238E27FC236}">
                <a16:creationId xmlns:a16="http://schemas.microsoft.com/office/drawing/2014/main" id="{4315EB9D-3FFE-48BD-B30E-1DDF2C0DB01C}"/>
              </a:ext>
            </a:extLst>
          </p:cNvPr>
          <p:cNvSpPr>
            <a:spLocks noChangeArrowheads="1"/>
          </p:cNvSpPr>
          <p:nvPr/>
        </p:nvSpPr>
        <p:spPr bwMode="auto">
          <a:xfrm>
            <a:off x="0" y="1"/>
            <a:ext cx="7619999" cy="351676"/>
          </a:xfrm>
          <a:prstGeom prst="rect">
            <a:avLst/>
          </a:prstGeom>
        </p:spPr>
        <p:txBody>
          <a:bodyPr vert="horz" lIns="76200" tIns="38100" rIns="76200" bIns="38100" numCol="1" rtlCol="0" anchor="ctr" anchorCtr="0" compatLnSpc="1">
            <a:prstTxWarp prst="textNoShape">
              <a:avLst/>
            </a:prstTxWarp>
            <a:normAutofit/>
          </a:bodyPr>
          <a:lstStyle/>
          <a:p>
            <a:pPr fontAlgn="base">
              <a:lnSpc>
                <a:spcPct val="90000"/>
              </a:lnSpc>
              <a:spcBef>
                <a:spcPct val="0"/>
              </a:spcBef>
              <a:spcAft>
                <a:spcPts val="500"/>
              </a:spcAft>
            </a:pPr>
            <a:r>
              <a:rPr lang="en-US" sz="2000" dirty="0">
                <a:solidFill>
                  <a:schemeClr val="bg2">
                    <a:lumMod val="25000"/>
                  </a:schemeClr>
                </a:solidFill>
                <a:latin typeface="+mj-lt"/>
                <a:ea typeface="+mj-ea"/>
                <a:cs typeface="+mj-cs"/>
              </a:rPr>
              <a:t>Aide</a:t>
            </a:r>
          </a:p>
        </p:txBody>
      </p:sp>
      <p:sp>
        <p:nvSpPr>
          <p:cNvPr id="15" name="Titre 1">
            <a:extLst>
              <a:ext uri="{FF2B5EF4-FFF2-40B4-BE49-F238E27FC236}">
                <a16:creationId xmlns:a16="http://schemas.microsoft.com/office/drawing/2014/main" id="{AA3231CD-A914-43AC-AE59-E48BB29F1A1A}"/>
              </a:ext>
            </a:extLst>
          </p:cNvPr>
          <p:cNvSpPr txBox="1">
            <a:spLocks/>
          </p:cNvSpPr>
          <p:nvPr/>
        </p:nvSpPr>
        <p:spPr>
          <a:xfrm>
            <a:off x="0" y="194469"/>
            <a:ext cx="4745411" cy="2095351"/>
          </a:xfrm>
          <a:prstGeom prst="rect">
            <a:avLst/>
          </a:prstGeom>
        </p:spPr>
        <p:txBody>
          <a:bodyPr vert="horz" lIns="76200" tIns="38100" rIns="76200" bIns="3810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800" b="1" dirty="0">
                <a:solidFill>
                  <a:schemeClr val="bg1"/>
                </a:solidFill>
              </a:rPr>
              <a:t>21 mai 1871, semaine sanglante</a:t>
            </a:r>
          </a:p>
        </p:txBody>
      </p:sp>
      <p:pic>
        <p:nvPicPr>
          <p:cNvPr id="5" name="Image 4" descr="Une image contenant extérieur, vieux, plusieurs&#10;&#10;Description générée automatiquement">
            <a:extLst>
              <a:ext uri="{FF2B5EF4-FFF2-40B4-BE49-F238E27FC236}">
                <a16:creationId xmlns:a16="http://schemas.microsoft.com/office/drawing/2014/main" id="{6790A503-41CF-4ACA-9093-6357FDD9005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424" y="1849388"/>
            <a:ext cx="4745411" cy="2666469"/>
          </a:xfrm>
          <a:prstGeom prst="rect">
            <a:avLst/>
          </a:prstGeom>
        </p:spPr>
      </p:pic>
      <p:sp>
        <p:nvSpPr>
          <p:cNvPr id="7" name="ZoneTexte 6">
            <a:extLst>
              <a:ext uri="{FF2B5EF4-FFF2-40B4-BE49-F238E27FC236}">
                <a16:creationId xmlns:a16="http://schemas.microsoft.com/office/drawing/2014/main" id="{F04975E4-71C3-4196-B127-F9E65741AA05}"/>
              </a:ext>
            </a:extLst>
          </p:cNvPr>
          <p:cNvSpPr txBox="1"/>
          <p:nvPr/>
        </p:nvSpPr>
        <p:spPr>
          <a:xfrm>
            <a:off x="137592" y="4585692"/>
            <a:ext cx="4601395" cy="461665"/>
          </a:xfrm>
          <a:prstGeom prst="rect">
            <a:avLst/>
          </a:prstGeom>
          <a:noFill/>
        </p:spPr>
        <p:txBody>
          <a:bodyPr wrap="square" rtlCol="0">
            <a:spAutoFit/>
          </a:bodyPr>
          <a:lstStyle/>
          <a:p>
            <a:r>
              <a:rPr lang="fr-FR" sz="1200" b="0" i="0" dirty="0">
                <a:solidFill>
                  <a:srgbClr val="163860"/>
                </a:solidFill>
                <a:effectLst/>
                <a:latin typeface="source-sans-pro"/>
              </a:rPr>
              <a:t>Exécution de Communards au jardin du Luxembourg pendant la Semaine sanglante, du 22 au 28 mai 1871</a:t>
            </a:r>
            <a:endParaRPr lang="fr-FR" sz="1200" dirty="0"/>
          </a:p>
        </p:txBody>
      </p:sp>
    </p:spTree>
    <p:extLst>
      <p:ext uri="{BB962C8B-B14F-4D97-AF65-F5344CB8AC3E}">
        <p14:creationId xmlns:p14="http://schemas.microsoft.com/office/powerpoint/2010/main" val="25186133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Espace réservé du numéro de diapositive 3"/>
          <p:cNvSpPr>
            <a:spLocks noGrp="1"/>
          </p:cNvSpPr>
          <p:nvPr>
            <p:ph type="sldNum" sz="quarter" idx="12"/>
          </p:nvPr>
        </p:nvSpPr>
        <p:spPr>
          <a:xfrm>
            <a:off x="5842000" y="5461441"/>
            <a:ext cx="1778000" cy="253559"/>
          </a:xfrm>
        </p:spPr>
        <p:txBody>
          <a:bodyPr/>
          <a:lstStyle/>
          <a:p>
            <a:fld id="{E892C5C6-1BE3-49AE-A9EF-8E26FF256612}" type="slidenum">
              <a:rPr lang="fr-FR" smtClean="0">
                <a:solidFill>
                  <a:schemeClr val="bg1"/>
                </a:solidFill>
              </a:rPr>
              <a:pPr/>
              <a:t>2</a:t>
            </a:fld>
            <a:endParaRPr lang="fr-FR" dirty="0">
              <a:solidFill>
                <a:schemeClr val="bg1"/>
              </a:solidFill>
            </a:endParaRPr>
          </a:p>
        </p:txBody>
      </p:sp>
      <p:sp>
        <p:nvSpPr>
          <p:cNvPr id="7" name="ZoneTexte 6">
            <a:extLst>
              <a:ext uri="{FF2B5EF4-FFF2-40B4-BE49-F238E27FC236}">
                <a16:creationId xmlns:a16="http://schemas.microsoft.com/office/drawing/2014/main" id="{94284F4F-351D-4560-885B-ACAEA05F1F07}"/>
              </a:ext>
            </a:extLst>
          </p:cNvPr>
          <p:cNvSpPr txBox="1"/>
          <p:nvPr/>
        </p:nvSpPr>
        <p:spPr>
          <a:xfrm>
            <a:off x="4696589" y="121196"/>
            <a:ext cx="2592288" cy="4154984"/>
          </a:xfrm>
          <a:prstGeom prst="rect">
            <a:avLst/>
          </a:prstGeom>
          <a:noFill/>
        </p:spPr>
        <p:txBody>
          <a:bodyPr wrap="square" rtlCol="0">
            <a:spAutoFit/>
          </a:bodyPr>
          <a:lstStyle/>
          <a:p>
            <a:pPr algn="just"/>
            <a:r>
              <a:rPr lang="fr-FR" sz="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1. Identifiez les 4 personnages. </a:t>
            </a:r>
          </a:p>
          <a:p>
            <a:pPr algn="just">
              <a:lnSpc>
                <a:spcPct val="150000"/>
              </a:lnSpc>
            </a:pPr>
            <a:r>
              <a:rPr lang="fr-FR" sz="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p>
          <a:p>
            <a:pPr algn="just">
              <a:lnSpc>
                <a:spcPct val="150000"/>
              </a:lnSpc>
            </a:pPr>
            <a:r>
              <a:rPr lang="fr-FR" sz="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p>
          <a:p>
            <a:pPr algn="just">
              <a:lnSpc>
                <a:spcPct val="150000"/>
              </a:lnSpc>
            </a:pPr>
            <a:r>
              <a:rPr lang="fr-FR" sz="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p>
          <a:p>
            <a:pPr algn="just">
              <a:lnSpc>
                <a:spcPct val="150000"/>
              </a:lnSpc>
            </a:pPr>
            <a:r>
              <a:rPr lang="fr-FR" sz="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endParaRPr lang="fr-FR" sz="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algn="just"/>
            <a:endParaRPr lang="fr-FR" sz="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algn="just"/>
            <a:r>
              <a:rPr lang="fr-FR" sz="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2. Pourquoi sont-ils rejetés ?</a:t>
            </a:r>
          </a:p>
          <a:p>
            <a:pPr algn="just"/>
            <a:r>
              <a:rPr lang="fr-FR" sz="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p>
          <a:p>
            <a:pPr algn="just"/>
            <a:endParaRPr lang="fr-FR" sz="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algn="just"/>
            <a:endParaRPr lang="fr-FR" sz="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algn="just"/>
            <a:endParaRPr lang="fr-FR" sz="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algn="just"/>
            <a:endParaRPr lang="fr-FR" sz="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algn="just"/>
            <a:endParaRPr lang="fr-FR" sz="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algn="just"/>
            <a:endParaRPr lang="fr-FR" sz="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algn="just"/>
            <a:endParaRPr lang="fr-FR" sz="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algn="just"/>
            <a:endParaRPr lang="fr-FR" sz="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algn="just"/>
            <a:endParaRPr lang="fr-FR" sz="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algn="just"/>
            <a:endParaRPr lang="fr-FR" sz="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algn="just"/>
            <a:endParaRPr lang="fr-FR" sz="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algn="just"/>
            <a:r>
              <a:rPr lang="fr-FR" sz="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3. Qui sont les fédérés ?</a:t>
            </a:r>
            <a:endParaRPr lang="fr-FR" sz="1200" b="1" u="sng"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5" name="Image 4" descr="Une image contenant texte&#10;&#10;Description générée automatiquement">
            <a:extLst>
              <a:ext uri="{FF2B5EF4-FFF2-40B4-BE49-F238E27FC236}">
                <a16:creationId xmlns:a16="http://schemas.microsoft.com/office/drawing/2014/main" id="{6CE12779-9EDE-48A6-A305-12CD5140041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48" y="0"/>
            <a:ext cx="4692341" cy="5715000"/>
          </a:xfrm>
          <a:prstGeom prst="rect">
            <a:avLst/>
          </a:prstGeom>
        </p:spPr>
      </p:pic>
    </p:spTree>
    <p:extLst>
      <p:ext uri="{BB962C8B-B14F-4D97-AF65-F5344CB8AC3E}">
        <p14:creationId xmlns:p14="http://schemas.microsoft.com/office/powerpoint/2010/main" val="22633189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Espace réservé du numéro de diapositive 3"/>
          <p:cNvSpPr>
            <a:spLocks noGrp="1"/>
          </p:cNvSpPr>
          <p:nvPr>
            <p:ph type="sldNum" sz="quarter" idx="12"/>
          </p:nvPr>
        </p:nvSpPr>
        <p:spPr>
          <a:xfrm>
            <a:off x="5842000" y="5461441"/>
            <a:ext cx="1778000" cy="253559"/>
          </a:xfrm>
        </p:spPr>
        <p:txBody>
          <a:bodyPr/>
          <a:lstStyle/>
          <a:p>
            <a:fld id="{E892C5C6-1BE3-49AE-A9EF-8E26FF256612}" type="slidenum">
              <a:rPr lang="fr-FR" smtClean="0">
                <a:solidFill>
                  <a:schemeClr val="bg1"/>
                </a:solidFill>
              </a:rPr>
              <a:pPr/>
              <a:t>3</a:t>
            </a:fld>
            <a:endParaRPr lang="fr-FR" dirty="0">
              <a:solidFill>
                <a:schemeClr val="bg1"/>
              </a:solidFill>
            </a:endParaRPr>
          </a:p>
        </p:txBody>
      </p:sp>
      <p:sp>
        <p:nvSpPr>
          <p:cNvPr id="7" name="ZoneTexte 6">
            <a:extLst>
              <a:ext uri="{FF2B5EF4-FFF2-40B4-BE49-F238E27FC236}">
                <a16:creationId xmlns:a16="http://schemas.microsoft.com/office/drawing/2014/main" id="{94284F4F-351D-4560-885B-ACAEA05F1F07}"/>
              </a:ext>
            </a:extLst>
          </p:cNvPr>
          <p:cNvSpPr txBox="1"/>
          <p:nvPr/>
        </p:nvSpPr>
        <p:spPr>
          <a:xfrm>
            <a:off x="4746104" y="193204"/>
            <a:ext cx="2592288" cy="3970318"/>
          </a:xfrm>
          <a:prstGeom prst="rect">
            <a:avLst/>
          </a:prstGeom>
          <a:noFill/>
        </p:spPr>
        <p:txBody>
          <a:bodyPr wrap="square" rtlCol="0">
            <a:spAutoFit/>
          </a:bodyPr>
          <a:lstStyle/>
          <a:p>
            <a:pPr algn="just"/>
            <a:r>
              <a:rPr lang="fr-FR" sz="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4. Comment appelle-t-on ce type de « construction » ? A quoi sert-elle ?</a:t>
            </a:r>
          </a:p>
          <a:p>
            <a:pPr algn="just">
              <a:lnSpc>
                <a:spcPct val="150000"/>
              </a:lnSpc>
            </a:pPr>
            <a:endParaRPr lang="fr-FR" sz="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endParaRPr>
          </a:p>
          <a:p>
            <a:pPr algn="just">
              <a:lnSpc>
                <a:spcPct val="150000"/>
              </a:lnSpc>
            </a:pPr>
            <a:endParaRPr lang="fr-FR" sz="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endParaRPr>
          </a:p>
          <a:p>
            <a:pPr algn="just">
              <a:lnSpc>
                <a:spcPct val="150000"/>
              </a:lnSpc>
            </a:pPr>
            <a:endParaRPr lang="fr-FR" sz="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endParaRPr>
          </a:p>
          <a:p>
            <a:pPr algn="just">
              <a:lnSpc>
                <a:spcPct val="150000"/>
              </a:lnSpc>
            </a:pPr>
            <a:endParaRPr lang="fr-FR" sz="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algn="just"/>
            <a:r>
              <a:rPr lang="fr-FR" sz="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5. Coloriez les drapeaux (attention aux couleurs)</a:t>
            </a:r>
          </a:p>
          <a:p>
            <a:pPr algn="just"/>
            <a:r>
              <a:rPr lang="fr-FR" sz="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6. Que s’est-il passé le 28 mars 1871 ? </a:t>
            </a:r>
          </a:p>
          <a:p>
            <a:pPr algn="just"/>
            <a:endParaRPr lang="fr-FR" sz="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algn="just"/>
            <a:endParaRPr lang="fr-FR" sz="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algn="just"/>
            <a:endParaRPr lang="fr-FR" sz="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algn="just"/>
            <a:endParaRPr lang="fr-FR" sz="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algn="just"/>
            <a:endParaRPr lang="fr-FR" sz="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algn="just"/>
            <a:endParaRPr lang="fr-FR" sz="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algn="just"/>
            <a:endParaRPr lang="fr-FR" sz="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algn="just"/>
            <a:r>
              <a:rPr lang="fr-FR" sz="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7. Quel est le nom de ce photographe célèbre ? Sa présence parmi les révolutionnaires est-elle historique ?</a:t>
            </a:r>
            <a:endParaRPr lang="fr-FR" sz="1200" b="1" u="sng"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6" name="Image 5" descr="Une image contenant texte, vieux&#10;&#10;Description générée automatiquement">
            <a:extLst>
              <a:ext uri="{FF2B5EF4-FFF2-40B4-BE49-F238E27FC236}">
                <a16:creationId xmlns:a16="http://schemas.microsoft.com/office/drawing/2014/main" id="{A453D64F-49AC-42C6-A538-16E7B1B9731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50360" y="3937620"/>
            <a:ext cx="431552" cy="691752"/>
          </a:xfrm>
          <a:prstGeom prst="rect">
            <a:avLst/>
          </a:prstGeom>
        </p:spPr>
      </p:pic>
      <p:pic>
        <p:nvPicPr>
          <p:cNvPr id="9" name="Image 8" descr="Une image contenant texte&#10;&#10;Description générée automatiquement">
            <a:extLst>
              <a:ext uri="{FF2B5EF4-FFF2-40B4-BE49-F238E27FC236}">
                <a16:creationId xmlns:a16="http://schemas.microsoft.com/office/drawing/2014/main" id="{9B6D920E-61CC-4737-B9EF-EFC800DA20A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4731011" cy="5715000"/>
          </a:xfrm>
          <a:prstGeom prst="rect">
            <a:avLst/>
          </a:prstGeom>
        </p:spPr>
      </p:pic>
    </p:spTree>
    <p:extLst>
      <p:ext uri="{BB962C8B-B14F-4D97-AF65-F5344CB8AC3E}">
        <p14:creationId xmlns:p14="http://schemas.microsoft.com/office/powerpoint/2010/main" val="3641046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Espace réservé du numéro de diapositive 3"/>
          <p:cNvSpPr>
            <a:spLocks noGrp="1"/>
          </p:cNvSpPr>
          <p:nvPr>
            <p:ph type="sldNum" sz="quarter" idx="12"/>
          </p:nvPr>
        </p:nvSpPr>
        <p:spPr>
          <a:xfrm>
            <a:off x="5842000" y="5461441"/>
            <a:ext cx="1778000" cy="253559"/>
          </a:xfrm>
        </p:spPr>
        <p:txBody>
          <a:bodyPr/>
          <a:lstStyle/>
          <a:p>
            <a:fld id="{E892C5C6-1BE3-49AE-A9EF-8E26FF256612}" type="slidenum">
              <a:rPr lang="fr-FR" smtClean="0">
                <a:solidFill>
                  <a:schemeClr val="bg1"/>
                </a:solidFill>
              </a:rPr>
              <a:pPr/>
              <a:t>4</a:t>
            </a:fld>
            <a:endParaRPr lang="fr-FR" dirty="0">
              <a:solidFill>
                <a:schemeClr val="bg1"/>
              </a:solidFill>
            </a:endParaRPr>
          </a:p>
        </p:txBody>
      </p:sp>
      <p:sp>
        <p:nvSpPr>
          <p:cNvPr id="7" name="ZoneTexte 6">
            <a:extLst>
              <a:ext uri="{FF2B5EF4-FFF2-40B4-BE49-F238E27FC236}">
                <a16:creationId xmlns:a16="http://schemas.microsoft.com/office/drawing/2014/main" id="{94284F4F-351D-4560-885B-ACAEA05F1F07}"/>
              </a:ext>
            </a:extLst>
          </p:cNvPr>
          <p:cNvSpPr txBox="1"/>
          <p:nvPr/>
        </p:nvSpPr>
        <p:spPr>
          <a:xfrm>
            <a:off x="4746104" y="193204"/>
            <a:ext cx="2592288" cy="3416320"/>
          </a:xfrm>
          <a:prstGeom prst="rect">
            <a:avLst/>
          </a:prstGeom>
          <a:noFill/>
        </p:spPr>
        <p:txBody>
          <a:bodyPr wrap="square" rtlCol="0">
            <a:spAutoFit/>
          </a:bodyPr>
          <a:lstStyle/>
          <a:p>
            <a:pPr algn="just"/>
            <a:r>
              <a:rPr lang="fr-FR" sz="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8. Ces deux pages (voir page 5) font référence à l’événement du 16 mai 1871. Que s’est-il passé ce jour là ?</a:t>
            </a:r>
          </a:p>
          <a:p>
            <a:pPr algn="just">
              <a:lnSpc>
                <a:spcPct val="150000"/>
              </a:lnSpc>
            </a:pPr>
            <a:endParaRPr lang="fr-FR" sz="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endParaRPr>
          </a:p>
          <a:p>
            <a:pPr algn="just">
              <a:lnSpc>
                <a:spcPct val="150000"/>
              </a:lnSpc>
            </a:pPr>
            <a:endParaRPr lang="fr-FR" sz="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endParaRPr>
          </a:p>
          <a:p>
            <a:pPr algn="just">
              <a:lnSpc>
                <a:spcPct val="150000"/>
              </a:lnSpc>
            </a:pPr>
            <a:endParaRPr lang="fr-FR" sz="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endParaRPr>
          </a:p>
          <a:p>
            <a:pPr algn="just">
              <a:lnSpc>
                <a:spcPct val="150000"/>
              </a:lnSpc>
            </a:pPr>
            <a:endParaRPr lang="fr-FR" sz="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algn="just"/>
            <a:endParaRPr lang="fr-FR" sz="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algn="just"/>
            <a:endParaRPr lang="fr-FR" sz="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algn="just"/>
            <a:endParaRPr lang="fr-FR" sz="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algn="just"/>
            <a:endParaRPr lang="fr-FR" sz="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algn="just"/>
            <a:endParaRPr lang="fr-FR" sz="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algn="just"/>
            <a:endParaRPr lang="fr-FR" sz="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algn="just"/>
            <a:r>
              <a:rPr lang="fr-FR" sz="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9. Quel est le nom de ce peintre célèbre ? Quel est son lien avec la colonne ?</a:t>
            </a:r>
            <a:endParaRPr lang="fr-FR" sz="1200" b="1" u="sng"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8" name="Image 7" descr="Une image contenant texte, personne, homme&#10;&#10;Description générée automatiquement">
            <a:extLst>
              <a:ext uri="{FF2B5EF4-FFF2-40B4-BE49-F238E27FC236}">
                <a16:creationId xmlns:a16="http://schemas.microsoft.com/office/drawing/2014/main" id="{9C3CFC97-8250-4FB3-B87F-2958FC19E21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09321" y="3361556"/>
            <a:ext cx="515888" cy="666527"/>
          </a:xfrm>
          <a:prstGeom prst="rect">
            <a:avLst/>
          </a:prstGeom>
        </p:spPr>
      </p:pic>
      <p:pic>
        <p:nvPicPr>
          <p:cNvPr id="12" name="Image 11">
            <a:extLst>
              <a:ext uri="{FF2B5EF4-FFF2-40B4-BE49-F238E27FC236}">
                <a16:creationId xmlns:a16="http://schemas.microsoft.com/office/drawing/2014/main" id="{F3B5F29B-EF7E-483B-B717-89A4FCB2C4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4572116" cy="5715000"/>
          </a:xfrm>
          <a:prstGeom prst="rect">
            <a:avLst/>
          </a:prstGeom>
        </p:spPr>
      </p:pic>
    </p:spTree>
    <p:extLst>
      <p:ext uri="{BB962C8B-B14F-4D97-AF65-F5344CB8AC3E}">
        <p14:creationId xmlns:p14="http://schemas.microsoft.com/office/powerpoint/2010/main" val="33255060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Espace réservé du numéro de diapositive 3"/>
          <p:cNvSpPr>
            <a:spLocks noGrp="1"/>
          </p:cNvSpPr>
          <p:nvPr>
            <p:ph type="sldNum" sz="quarter" idx="12"/>
          </p:nvPr>
        </p:nvSpPr>
        <p:spPr>
          <a:xfrm>
            <a:off x="5842000" y="5461441"/>
            <a:ext cx="1778000" cy="253559"/>
          </a:xfrm>
        </p:spPr>
        <p:txBody>
          <a:bodyPr/>
          <a:lstStyle/>
          <a:p>
            <a:fld id="{E892C5C6-1BE3-49AE-A9EF-8E26FF256612}" type="slidenum">
              <a:rPr lang="fr-FR" smtClean="0">
                <a:solidFill>
                  <a:schemeClr val="bg1"/>
                </a:solidFill>
              </a:rPr>
              <a:pPr/>
              <a:t>5</a:t>
            </a:fld>
            <a:endParaRPr lang="fr-FR" dirty="0">
              <a:solidFill>
                <a:schemeClr val="bg1"/>
              </a:solidFill>
            </a:endParaRPr>
          </a:p>
        </p:txBody>
      </p:sp>
      <p:pic>
        <p:nvPicPr>
          <p:cNvPr id="9" name="Image 8" descr="Une image contenant texte, carte&#10;&#10;Description générée automatiquement">
            <a:extLst>
              <a:ext uri="{FF2B5EF4-FFF2-40B4-BE49-F238E27FC236}">
                <a16:creationId xmlns:a16="http://schemas.microsoft.com/office/drawing/2014/main" id="{151D5533-45E9-48B5-989E-A8F7D57C490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79" y="573"/>
            <a:ext cx="4630173" cy="5715000"/>
          </a:xfrm>
          <a:prstGeom prst="rect">
            <a:avLst/>
          </a:prstGeom>
        </p:spPr>
      </p:pic>
      <p:pic>
        <p:nvPicPr>
          <p:cNvPr id="11" name="Image 10" descr="Une image contenant texte, vieux&#10;&#10;Description générée automatiquement">
            <a:extLst>
              <a:ext uri="{FF2B5EF4-FFF2-40B4-BE49-F238E27FC236}">
                <a16:creationId xmlns:a16="http://schemas.microsoft.com/office/drawing/2014/main" id="{3955E8EC-FF40-4EBE-8F5F-448A946DA0D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62128" y="0"/>
            <a:ext cx="2484110" cy="5715000"/>
          </a:xfrm>
          <a:prstGeom prst="rect">
            <a:avLst/>
          </a:prstGeom>
        </p:spPr>
      </p:pic>
      <p:sp>
        <p:nvSpPr>
          <p:cNvPr id="13" name="ZoneTexte 12">
            <a:extLst>
              <a:ext uri="{FF2B5EF4-FFF2-40B4-BE49-F238E27FC236}">
                <a16:creationId xmlns:a16="http://schemas.microsoft.com/office/drawing/2014/main" id="{D1DFD085-E228-432A-BE97-E1DA972580D5}"/>
              </a:ext>
            </a:extLst>
          </p:cNvPr>
          <p:cNvSpPr txBox="1"/>
          <p:nvPr/>
        </p:nvSpPr>
        <p:spPr>
          <a:xfrm>
            <a:off x="3089920" y="3793604"/>
            <a:ext cx="4456093" cy="461665"/>
          </a:xfrm>
          <a:prstGeom prst="rect">
            <a:avLst/>
          </a:prstGeom>
          <a:solidFill>
            <a:schemeClr val="tx1"/>
          </a:solidFill>
        </p:spPr>
        <p:txBody>
          <a:bodyPr wrap="square" rtlCol="0">
            <a:spAutoFit/>
          </a:bodyPr>
          <a:lstStyle/>
          <a:p>
            <a:r>
              <a:rPr lang="fr-FR" sz="1200" dirty="0">
                <a:solidFill>
                  <a:schemeClr val="bg1"/>
                </a:solidFill>
              </a:rPr>
              <a:t>10. Quel personnage historique la statue représente-t-elle ?</a:t>
            </a:r>
          </a:p>
          <a:p>
            <a:endParaRPr lang="fr-FR" sz="1200" dirty="0">
              <a:solidFill>
                <a:schemeClr val="bg1"/>
              </a:solidFill>
            </a:endParaRPr>
          </a:p>
        </p:txBody>
      </p:sp>
    </p:spTree>
    <p:extLst>
      <p:ext uri="{BB962C8B-B14F-4D97-AF65-F5344CB8AC3E}">
        <p14:creationId xmlns:p14="http://schemas.microsoft.com/office/powerpoint/2010/main" val="1944232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Espace réservé du numéro de diapositive 3"/>
          <p:cNvSpPr>
            <a:spLocks noGrp="1"/>
          </p:cNvSpPr>
          <p:nvPr>
            <p:ph type="sldNum" sz="quarter" idx="12"/>
          </p:nvPr>
        </p:nvSpPr>
        <p:spPr>
          <a:xfrm>
            <a:off x="5842000" y="5461441"/>
            <a:ext cx="1778000" cy="253559"/>
          </a:xfrm>
        </p:spPr>
        <p:txBody>
          <a:bodyPr/>
          <a:lstStyle/>
          <a:p>
            <a:fld id="{E892C5C6-1BE3-49AE-A9EF-8E26FF256612}" type="slidenum">
              <a:rPr lang="fr-FR" smtClean="0">
                <a:solidFill>
                  <a:schemeClr val="bg1"/>
                </a:solidFill>
              </a:rPr>
              <a:pPr/>
              <a:t>6</a:t>
            </a:fld>
            <a:endParaRPr lang="fr-FR" dirty="0">
              <a:solidFill>
                <a:schemeClr val="bg1"/>
              </a:solidFill>
            </a:endParaRPr>
          </a:p>
        </p:txBody>
      </p:sp>
      <p:sp>
        <p:nvSpPr>
          <p:cNvPr id="7" name="ZoneTexte 6">
            <a:extLst>
              <a:ext uri="{FF2B5EF4-FFF2-40B4-BE49-F238E27FC236}">
                <a16:creationId xmlns:a16="http://schemas.microsoft.com/office/drawing/2014/main" id="{94284F4F-351D-4560-885B-ACAEA05F1F07}"/>
              </a:ext>
            </a:extLst>
          </p:cNvPr>
          <p:cNvSpPr txBox="1"/>
          <p:nvPr/>
        </p:nvSpPr>
        <p:spPr>
          <a:xfrm>
            <a:off x="4719263" y="193204"/>
            <a:ext cx="2619129" cy="3600986"/>
          </a:xfrm>
          <a:prstGeom prst="rect">
            <a:avLst/>
          </a:prstGeom>
          <a:noFill/>
        </p:spPr>
        <p:txBody>
          <a:bodyPr wrap="square" rtlCol="0">
            <a:spAutoFit/>
          </a:bodyPr>
          <a:lstStyle/>
          <a:p>
            <a:pPr algn="just"/>
            <a:r>
              <a:rPr lang="fr-FR" sz="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11. Qui est THIERS ?</a:t>
            </a:r>
          </a:p>
          <a:p>
            <a:pPr algn="just"/>
            <a:endParaRPr lang="fr-FR" sz="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algn="just"/>
            <a:endParaRPr lang="fr-FR" sz="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algn="just"/>
            <a:endParaRPr lang="fr-FR" sz="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algn="just"/>
            <a:endParaRPr lang="fr-FR" sz="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algn="just"/>
            <a:endParaRPr lang="fr-FR" sz="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algn="just"/>
            <a:endParaRPr lang="fr-FR" sz="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algn="just"/>
            <a:r>
              <a:rPr lang="fr-FR" sz="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12. Pourquoi tuer ces otages ?</a:t>
            </a:r>
          </a:p>
          <a:p>
            <a:pPr algn="just"/>
            <a:r>
              <a:rPr lang="fr-FR" sz="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p>
          <a:p>
            <a:pPr algn="just"/>
            <a:endParaRPr lang="fr-FR" sz="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algn="just"/>
            <a:endParaRPr lang="fr-FR" sz="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algn="just"/>
            <a:endParaRPr lang="fr-FR" sz="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algn="just"/>
            <a:endParaRPr lang="fr-FR" sz="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algn="just"/>
            <a:endParaRPr lang="fr-FR" sz="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algn="just"/>
            <a:endParaRPr lang="fr-FR" sz="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algn="just"/>
            <a:endParaRPr lang="fr-FR" sz="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algn="just"/>
            <a:endParaRPr lang="fr-FR" sz="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algn="just"/>
            <a:r>
              <a:rPr lang="fr-FR" sz="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13. Quels sont les autres ennemis des fédérés ?</a:t>
            </a:r>
            <a:endParaRPr lang="fr-FR" sz="1200" b="1" u="sng"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9" name="Image 8">
            <a:extLst>
              <a:ext uri="{FF2B5EF4-FFF2-40B4-BE49-F238E27FC236}">
                <a16:creationId xmlns:a16="http://schemas.microsoft.com/office/drawing/2014/main" id="{C3066A54-AC63-4A08-8BD4-F9482D82B75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4487285" cy="5715000"/>
          </a:xfrm>
          <a:prstGeom prst="rect">
            <a:avLst/>
          </a:prstGeom>
        </p:spPr>
      </p:pic>
    </p:spTree>
    <p:extLst>
      <p:ext uri="{BB962C8B-B14F-4D97-AF65-F5344CB8AC3E}">
        <p14:creationId xmlns:p14="http://schemas.microsoft.com/office/powerpoint/2010/main" val="4302442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Espace réservé du numéro de diapositive 3"/>
          <p:cNvSpPr>
            <a:spLocks noGrp="1"/>
          </p:cNvSpPr>
          <p:nvPr>
            <p:ph type="sldNum" sz="quarter" idx="12"/>
          </p:nvPr>
        </p:nvSpPr>
        <p:spPr>
          <a:xfrm>
            <a:off x="5842000" y="5461441"/>
            <a:ext cx="1778000" cy="253559"/>
          </a:xfrm>
        </p:spPr>
        <p:txBody>
          <a:bodyPr/>
          <a:lstStyle/>
          <a:p>
            <a:fld id="{E892C5C6-1BE3-49AE-A9EF-8E26FF256612}" type="slidenum">
              <a:rPr lang="fr-FR" smtClean="0">
                <a:solidFill>
                  <a:schemeClr val="bg1"/>
                </a:solidFill>
              </a:rPr>
              <a:pPr/>
              <a:t>7</a:t>
            </a:fld>
            <a:endParaRPr lang="fr-FR" dirty="0">
              <a:solidFill>
                <a:schemeClr val="bg1"/>
              </a:solidFill>
            </a:endParaRPr>
          </a:p>
        </p:txBody>
      </p:sp>
      <p:sp>
        <p:nvSpPr>
          <p:cNvPr id="7" name="ZoneTexte 6">
            <a:extLst>
              <a:ext uri="{FF2B5EF4-FFF2-40B4-BE49-F238E27FC236}">
                <a16:creationId xmlns:a16="http://schemas.microsoft.com/office/drawing/2014/main" id="{94284F4F-351D-4560-885B-ACAEA05F1F07}"/>
              </a:ext>
            </a:extLst>
          </p:cNvPr>
          <p:cNvSpPr txBox="1"/>
          <p:nvPr/>
        </p:nvSpPr>
        <p:spPr>
          <a:xfrm>
            <a:off x="4890120" y="193204"/>
            <a:ext cx="2448272" cy="5447645"/>
          </a:xfrm>
          <a:prstGeom prst="rect">
            <a:avLst/>
          </a:prstGeom>
          <a:noFill/>
        </p:spPr>
        <p:txBody>
          <a:bodyPr wrap="square" rtlCol="0">
            <a:spAutoFit/>
          </a:bodyPr>
          <a:lstStyle/>
          <a:p>
            <a:pPr algn="just"/>
            <a:r>
              <a:rPr lang="fr-FR" sz="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14. La première vignette fait référence au traité de Francfort signé le 10 mai 1871. Présentez ce traité.</a:t>
            </a:r>
          </a:p>
          <a:p>
            <a:pPr algn="just"/>
            <a:endParaRPr lang="fr-FR" sz="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algn="just"/>
            <a:endParaRPr lang="fr-FR" sz="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algn="just"/>
            <a:endParaRPr lang="fr-FR" sz="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algn="just"/>
            <a:endParaRPr lang="fr-FR" sz="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algn="just"/>
            <a:endParaRPr lang="fr-FR" sz="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algn="just"/>
            <a:endParaRPr lang="fr-FR" sz="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algn="just"/>
            <a:endParaRPr lang="fr-FR" sz="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algn="just"/>
            <a:endParaRPr lang="fr-FR" sz="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algn="just"/>
            <a:endParaRPr lang="fr-FR" sz="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algn="just"/>
            <a:r>
              <a:rPr lang="fr-FR" sz="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15. Coloriez le drapeau de la 3</a:t>
            </a:r>
            <a:r>
              <a:rPr lang="fr-FR" sz="1200" baseline="30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e</a:t>
            </a:r>
            <a:r>
              <a:rPr lang="fr-FR" sz="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vignette (attention au choix des couleurs).</a:t>
            </a:r>
          </a:p>
          <a:p>
            <a:pPr algn="just"/>
            <a:r>
              <a:rPr lang="fr-FR" sz="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16. Comment nomme-t-on la coiffe de la dernière vignette ? A quelle révolution fait-elle référence ?</a:t>
            </a:r>
          </a:p>
          <a:p>
            <a:pPr algn="just"/>
            <a:endParaRPr lang="fr-FR" sz="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algn="just"/>
            <a:endParaRPr lang="fr-FR" sz="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algn="just"/>
            <a:endParaRPr lang="fr-FR" sz="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algn="just"/>
            <a:endParaRPr lang="fr-FR" sz="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algn="just"/>
            <a:endParaRPr lang="fr-FR" sz="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algn="just"/>
            <a:endParaRPr lang="fr-FR" sz="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algn="just"/>
            <a:endParaRPr lang="fr-FR" sz="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algn="just"/>
            <a:endParaRPr lang="fr-FR" sz="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algn="just"/>
            <a:endParaRPr lang="fr-FR" sz="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algn="just"/>
            <a:r>
              <a:rPr lang="fr-FR" sz="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17. Coloriez cette coiffe (attention au choix des couleurs).</a:t>
            </a:r>
            <a:endParaRPr lang="fr-FR" sz="1200" b="1" u="sng"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5" name="Image 4">
            <a:extLst>
              <a:ext uri="{FF2B5EF4-FFF2-40B4-BE49-F238E27FC236}">
                <a16:creationId xmlns:a16="http://schemas.microsoft.com/office/drawing/2014/main" id="{2298ED44-1170-49EF-A04D-48728281665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4791259" cy="5715000"/>
          </a:xfrm>
          <a:prstGeom prst="rect">
            <a:avLst/>
          </a:prstGeom>
        </p:spPr>
      </p:pic>
    </p:spTree>
    <p:extLst>
      <p:ext uri="{BB962C8B-B14F-4D97-AF65-F5344CB8AC3E}">
        <p14:creationId xmlns:p14="http://schemas.microsoft.com/office/powerpoint/2010/main" val="21510020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Espace réservé du numéro de diapositive 3"/>
          <p:cNvSpPr>
            <a:spLocks noGrp="1"/>
          </p:cNvSpPr>
          <p:nvPr>
            <p:ph type="sldNum" sz="quarter" idx="12"/>
          </p:nvPr>
        </p:nvSpPr>
        <p:spPr>
          <a:xfrm>
            <a:off x="5842000" y="5461441"/>
            <a:ext cx="1778000" cy="253559"/>
          </a:xfrm>
        </p:spPr>
        <p:txBody>
          <a:bodyPr/>
          <a:lstStyle/>
          <a:p>
            <a:fld id="{E892C5C6-1BE3-49AE-A9EF-8E26FF256612}" type="slidenum">
              <a:rPr lang="fr-FR" smtClean="0">
                <a:solidFill>
                  <a:schemeClr val="bg1"/>
                </a:solidFill>
              </a:rPr>
              <a:pPr/>
              <a:t>8</a:t>
            </a:fld>
            <a:endParaRPr lang="fr-FR" dirty="0">
              <a:solidFill>
                <a:schemeClr val="bg1"/>
              </a:solidFill>
            </a:endParaRPr>
          </a:p>
        </p:txBody>
      </p:sp>
      <p:sp>
        <p:nvSpPr>
          <p:cNvPr id="7" name="ZoneTexte 6">
            <a:extLst>
              <a:ext uri="{FF2B5EF4-FFF2-40B4-BE49-F238E27FC236}">
                <a16:creationId xmlns:a16="http://schemas.microsoft.com/office/drawing/2014/main" id="{94284F4F-351D-4560-885B-ACAEA05F1F07}"/>
              </a:ext>
            </a:extLst>
          </p:cNvPr>
          <p:cNvSpPr txBox="1"/>
          <p:nvPr/>
        </p:nvSpPr>
        <p:spPr>
          <a:xfrm>
            <a:off x="4890120" y="193204"/>
            <a:ext cx="2448272" cy="5078313"/>
          </a:xfrm>
          <a:prstGeom prst="rect">
            <a:avLst/>
          </a:prstGeom>
          <a:noFill/>
        </p:spPr>
        <p:txBody>
          <a:bodyPr wrap="square" rtlCol="0">
            <a:spAutoFit/>
          </a:bodyPr>
          <a:lstStyle/>
          <a:p>
            <a:pPr algn="just"/>
            <a:r>
              <a:rPr lang="fr-FR" sz="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18. A quel événement cette page fait-elle référence ?</a:t>
            </a:r>
          </a:p>
          <a:p>
            <a:pPr algn="just"/>
            <a:endParaRPr lang="fr-FR" sz="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algn="just"/>
            <a:endParaRPr lang="fr-FR" sz="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algn="just"/>
            <a:endParaRPr lang="fr-FR" sz="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algn="just"/>
            <a:endParaRPr lang="fr-FR" sz="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algn="just"/>
            <a:endParaRPr lang="fr-FR" sz="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algn="just"/>
            <a:endParaRPr lang="fr-FR" sz="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algn="just"/>
            <a:endParaRPr lang="fr-FR" sz="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algn="just"/>
            <a:endParaRPr lang="fr-FR" sz="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algn="just"/>
            <a:endParaRPr lang="fr-FR" sz="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algn="just"/>
            <a:r>
              <a:rPr lang="fr-FR" sz="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19. Qu’est-ce que la « </a:t>
            </a:r>
            <a:r>
              <a:rPr lang="fr-FR" sz="12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Sociale »</a:t>
            </a:r>
            <a:r>
              <a:rPr lang="fr-FR" sz="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p>
          <a:p>
            <a:pPr algn="just"/>
            <a:endParaRPr lang="fr-FR" sz="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algn="just"/>
            <a:endParaRPr lang="fr-FR" sz="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algn="just"/>
            <a:endParaRPr lang="fr-FR" sz="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algn="just"/>
            <a:endParaRPr lang="fr-FR" sz="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algn="just"/>
            <a:endParaRPr lang="fr-FR" sz="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algn="just"/>
            <a:endParaRPr lang="fr-FR" sz="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algn="just"/>
            <a:endParaRPr lang="fr-FR" sz="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algn="just"/>
            <a:endParaRPr lang="fr-FR" sz="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algn="just"/>
            <a:endParaRPr lang="fr-FR" sz="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algn="just"/>
            <a:endParaRPr lang="fr-FR" sz="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algn="just"/>
            <a:r>
              <a:rPr lang="fr-FR" sz="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20. A Quelle révolution renvoie la parole : « </a:t>
            </a:r>
            <a:r>
              <a:rPr lang="fr-FR" sz="12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…je me suis battu en 48</a:t>
            </a:r>
            <a:r>
              <a:rPr lang="fr-FR" sz="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 ?</a:t>
            </a:r>
          </a:p>
          <a:p>
            <a:pPr algn="just"/>
            <a:endParaRPr lang="fr-FR" sz="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algn="just"/>
            <a:endParaRPr lang="fr-FR" sz="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1" name="Image 10" descr="Une image contenant texte&#10;&#10;Description générée automatiquement">
            <a:extLst>
              <a:ext uri="{FF2B5EF4-FFF2-40B4-BE49-F238E27FC236}">
                <a16:creationId xmlns:a16="http://schemas.microsoft.com/office/drawing/2014/main" id="{CA75F60F-3D8A-48FE-8C7E-14AF239D0FC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4702981" cy="5715000"/>
          </a:xfrm>
          <a:prstGeom prst="rect">
            <a:avLst/>
          </a:prstGeom>
        </p:spPr>
      </p:pic>
    </p:spTree>
    <p:extLst>
      <p:ext uri="{BB962C8B-B14F-4D97-AF65-F5344CB8AC3E}">
        <p14:creationId xmlns:p14="http://schemas.microsoft.com/office/powerpoint/2010/main" val="5156708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Espace réservé du numéro de diapositive 3"/>
          <p:cNvSpPr>
            <a:spLocks noGrp="1"/>
          </p:cNvSpPr>
          <p:nvPr>
            <p:ph type="sldNum" sz="quarter" idx="12"/>
          </p:nvPr>
        </p:nvSpPr>
        <p:spPr>
          <a:xfrm>
            <a:off x="5842000" y="5461441"/>
            <a:ext cx="1778000" cy="253559"/>
          </a:xfrm>
        </p:spPr>
        <p:txBody>
          <a:bodyPr/>
          <a:lstStyle/>
          <a:p>
            <a:fld id="{E892C5C6-1BE3-49AE-A9EF-8E26FF256612}" type="slidenum">
              <a:rPr lang="fr-FR" smtClean="0">
                <a:solidFill>
                  <a:schemeClr val="bg1"/>
                </a:solidFill>
              </a:rPr>
              <a:pPr/>
              <a:t>9</a:t>
            </a:fld>
            <a:endParaRPr lang="fr-FR" dirty="0">
              <a:solidFill>
                <a:schemeClr val="bg1"/>
              </a:solidFill>
            </a:endParaRPr>
          </a:p>
        </p:txBody>
      </p:sp>
      <p:sp>
        <p:nvSpPr>
          <p:cNvPr id="7" name="ZoneTexte 6">
            <a:extLst>
              <a:ext uri="{FF2B5EF4-FFF2-40B4-BE49-F238E27FC236}">
                <a16:creationId xmlns:a16="http://schemas.microsoft.com/office/drawing/2014/main" id="{94284F4F-351D-4560-885B-ACAEA05F1F07}"/>
              </a:ext>
            </a:extLst>
          </p:cNvPr>
          <p:cNvSpPr txBox="1"/>
          <p:nvPr/>
        </p:nvSpPr>
        <p:spPr>
          <a:xfrm>
            <a:off x="4890120" y="193204"/>
            <a:ext cx="2448272" cy="3231654"/>
          </a:xfrm>
          <a:prstGeom prst="rect">
            <a:avLst/>
          </a:prstGeom>
          <a:noFill/>
        </p:spPr>
        <p:txBody>
          <a:bodyPr wrap="square" rtlCol="0">
            <a:spAutoFit/>
          </a:bodyPr>
          <a:lstStyle/>
          <a:p>
            <a:pPr algn="just"/>
            <a:r>
              <a:rPr lang="fr-FR" sz="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21. A quel événement cette page fait-elle référence ?</a:t>
            </a:r>
          </a:p>
          <a:p>
            <a:pPr algn="just"/>
            <a:endParaRPr lang="fr-FR" sz="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algn="just"/>
            <a:endParaRPr lang="fr-FR" sz="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algn="just"/>
            <a:endParaRPr lang="fr-FR" sz="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algn="just"/>
            <a:endParaRPr lang="fr-FR" sz="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algn="just"/>
            <a:endParaRPr lang="fr-FR" sz="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algn="just"/>
            <a:endParaRPr lang="fr-FR" sz="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algn="just"/>
            <a:endParaRPr lang="fr-FR" sz="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algn="just"/>
            <a:endParaRPr lang="fr-FR" sz="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algn="just"/>
            <a:endParaRPr lang="fr-FR" sz="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algn="just"/>
            <a:r>
              <a:rPr lang="fr-FR" sz="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19. Coloriez les drapeaux (attention au choix des couleurs).</a:t>
            </a:r>
          </a:p>
          <a:p>
            <a:pPr algn="just"/>
            <a:r>
              <a:rPr lang="fr-FR" sz="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20. D’après les paroles du personnage quel est le but de ces incendies ?</a:t>
            </a:r>
          </a:p>
          <a:p>
            <a:pPr algn="just"/>
            <a:endParaRPr lang="fr-FR" sz="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5" name="Image 4" descr="Une image contenant texte&#10;&#10;Description générée automatiquement">
            <a:extLst>
              <a:ext uri="{FF2B5EF4-FFF2-40B4-BE49-F238E27FC236}">
                <a16:creationId xmlns:a16="http://schemas.microsoft.com/office/drawing/2014/main" id="{BDBC41A3-546D-4721-8640-02409A183C8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48" y="0"/>
            <a:ext cx="4769887" cy="5715000"/>
          </a:xfrm>
          <a:prstGeom prst="rect">
            <a:avLst/>
          </a:prstGeom>
        </p:spPr>
      </p:pic>
    </p:spTree>
    <p:extLst>
      <p:ext uri="{BB962C8B-B14F-4D97-AF65-F5344CB8AC3E}">
        <p14:creationId xmlns:p14="http://schemas.microsoft.com/office/powerpoint/2010/main" val="135897693"/>
      </p:ext>
    </p:extLst>
  </p:cSld>
  <p:clrMapOvr>
    <a:masterClrMapping/>
  </p:clrMapOvr>
</p:sld>
</file>

<file path=ppt/theme/theme1.xml><?xml version="1.0" encoding="utf-8"?>
<a:theme xmlns:a="http://schemas.openxmlformats.org/drawingml/2006/main" name="Profondeur">
  <a:themeElements>
    <a:clrScheme name="Profondeur">
      <a:dk1>
        <a:sysClr val="windowText" lastClr="000000"/>
      </a:dk1>
      <a:lt1>
        <a:sysClr val="window" lastClr="FFFFFF"/>
      </a:lt1>
      <a:dk2>
        <a:srgbClr val="4B4B4B"/>
      </a:dk2>
      <a:lt2>
        <a:srgbClr val="8ED5C1"/>
      </a:lt2>
      <a:accent1>
        <a:srgbClr val="73CBB2"/>
      </a:accent1>
      <a:accent2>
        <a:srgbClr val="AACD5B"/>
      </a:accent2>
      <a:accent3>
        <a:srgbClr val="65A9E1"/>
      </a:accent3>
      <a:accent4>
        <a:srgbClr val="6274D8"/>
      </a:accent4>
      <a:accent5>
        <a:srgbClr val="AB54D7"/>
      </a:accent5>
      <a:accent6>
        <a:srgbClr val="D15B37"/>
      </a:accent6>
      <a:hlink>
        <a:srgbClr val="BFE962"/>
      </a:hlink>
      <a:folHlink>
        <a:srgbClr val="C0D591"/>
      </a:folHlink>
    </a:clrScheme>
    <a:fontScheme name="Profondeur">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rofondeu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47428100-C732-4B2E-A30A-5273F581A0F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TM04033923[[fn=Profondeur]]</Template>
  <TotalTime>2835</TotalTime>
  <Words>1101</Words>
  <Application>Microsoft Office PowerPoint</Application>
  <PresentationFormat>Personnalisé</PresentationFormat>
  <Paragraphs>227</Paragraphs>
  <Slides>13</Slides>
  <Notes>4</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13</vt:i4>
      </vt:variant>
    </vt:vector>
  </HeadingPairs>
  <TitlesOfParts>
    <vt:vector size="19" baseType="lpstr">
      <vt:lpstr>Arial</vt:lpstr>
      <vt:lpstr>Calibri</vt:lpstr>
      <vt:lpstr>Corbel</vt:lpstr>
      <vt:lpstr>source-sans-pro</vt:lpstr>
      <vt:lpstr>Times New Roman</vt:lpstr>
      <vt:lpstr>Profondeur</vt:lpstr>
      <vt:lpstr>Activité   La Commune de Paris :  4e révolution avant l’installation définitive  de la République en France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Olivier</dc:creator>
  <cp:lastModifiedBy>Fourrier-lavie Mayeul</cp:lastModifiedBy>
  <cp:revision>329</cp:revision>
  <dcterms:created xsi:type="dcterms:W3CDTF">2020-01-27T12:22:11Z</dcterms:created>
  <dcterms:modified xsi:type="dcterms:W3CDTF">2022-04-28T13:27:54Z</dcterms:modified>
</cp:coreProperties>
</file>